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74" r:id="rId5"/>
    <p:sldId id="275" r:id="rId6"/>
    <p:sldId id="276" r:id="rId7"/>
    <p:sldId id="277" r:id="rId8"/>
    <p:sldId id="278" r:id="rId9"/>
    <p:sldId id="279" r:id="rId10"/>
    <p:sldId id="282" r:id="rId11"/>
    <p:sldId id="280" r:id="rId12"/>
    <p:sldId id="285" r:id="rId13"/>
    <p:sldId id="283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6AC"/>
    <a:srgbClr val="F1F8B2"/>
    <a:srgbClr val="FBF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52" autoAdjust="0"/>
  </p:normalViewPr>
  <p:slideViewPr>
    <p:cSldViewPr>
      <p:cViewPr>
        <p:scale>
          <a:sx n="66" d="100"/>
          <a:sy n="66" d="100"/>
        </p:scale>
        <p:origin x="-1930" y="-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FF44A8-841B-430F-A396-EF318FB1E7C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444A973-9FBC-4DF7-8A1A-41D72891BC66}">
      <dgm:prSet phldrT="[Текст]"/>
      <dgm:spPr/>
      <dgm:t>
        <a:bodyPr/>
        <a:lstStyle/>
        <a:p>
          <a:r>
            <a:rPr lang="ru-RU" b="1" smtClean="0"/>
            <a:t>самосознание </a:t>
          </a:r>
          <a:endParaRPr lang="ru-RU" dirty="0"/>
        </a:p>
      </dgm:t>
    </dgm:pt>
    <dgm:pt modelId="{2CE29A0E-B4A1-4477-BBBE-93F08589294E}" type="parTrans" cxnId="{9232CA61-6BE1-44D5-BECF-8F01336E38C8}">
      <dgm:prSet/>
      <dgm:spPr/>
      <dgm:t>
        <a:bodyPr/>
        <a:lstStyle/>
        <a:p>
          <a:endParaRPr lang="ru-RU"/>
        </a:p>
      </dgm:t>
    </dgm:pt>
    <dgm:pt modelId="{68CF9070-1B5F-4094-836A-3ACB40B7CEDC}" type="sibTrans" cxnId="{9232CA61-6BE1-44D5-BECF-8F01336E38C8}">
      <dgm:prSet/>
      <dgm:spPr/>
      <dgm:t>
        <a:bodyPr/>
        <a:lstStyle/>
        <a:p>
          <a:endParaRPr lang="ru-RU"/>
        </a:p>
      </dgm:t>
    </dgm:pt>
    <dgm:pt modelId="{3C0C2031-3512-403F-B1B4-EB0A08F526E2}">
      <dgm:prSet phldrT="[Текст]"/>
      <dgm:spPr/>
      <dgm:t>
        <a:bodyPr/>
        <a:lstStyle/>
        <a:p>
          <a:r>
            <a:rPr lang="ru-RU" b="1" smtClean="0"/>
            <a:t>самоконтроль</a:t>
          </a:r>
          <a:endParaRPr lang="ru-RU" dirty="0"/>
        </a:p>
      </dgm:t>
    </dgm:pt>
    <dgm:pt modelId="{F2DA66A4-C39E-4AF7-8A7E-491A107C4A88}" type="parTrans" cxnId="{4991DEDA-F53E-47EB-AF92-34F329FEE5DA}">
      <dgm:prSet/>
      <dgm:spPr/>
      <dgm:t>
        <a:bodyPr/>
        <a:lstStyle/>
        <a:p>
          <a:endParaRPr lang="ru-RU"/>
        </a:p>
      </dgm:t>
    </dgm:pt>
    <dgm:pt modelId="{0C725AF6-53D3-4705-B147-EFC90310FD64}" type="sibTrans" cxnId="{4991DEDA-F53E-47EB-AF92-34F329FEE5DA}">
      <dgm:prSet/>
      <dgm:spPr/>
      <dgm:t>
        <a:bodyPr/>
        <a:lstStyle/>
        <a:p>
          <a:endParaRPr lang="ru-RU"/>
        </a:p>
      </dgm:t>
    </dgm:pt>
    <dgm:pt modelId="{4D5F71DC-10FA-48BB-8C5E-F103F4864D78}">
      <dgm:prSet phldrT="[Текст]"/>
      <dgm:spPr/>
      <dgm:t>
        <a:bodyPr/>
        <a:lstStyle/>
        <a:p>
          <a:r>
            <a:rPr lang="ru-RU" b="1" smtClean="0"/>
            <a:t>социальная чуткость </a:t>
          </a:r>
          <a:endParaRPr lang="ru-RU" dirty="0"/>
        </a:p>
      </dgm:t>
    </dgm:pt>
    <dgm:pt modelId="{4DFDA44B-A7AE-4AA9-A489-9EECC4E13E26}" type="parTrans" cxnId="{345BA2EB-3F8A-44C1-A7D1-57987479B646}">
      <dgm:prSet/>
      <dgm:spPr/>
      <dgm:t>
        <a:bodyPr/>
        <a:lstStyle/>
        <a:p>
          <a:endParaRPr lang="ru-RU"/>
        </a:p>
      </dgm:t>
    </dgm:pt>
    <dgm:pt modelId="{320B175E-0F0E-4562-B48A-3006DA298B9F}" type="sibTrans" cxnId="{345BA2EB-3F8A-44C1-A7D1-57987479B646}">
      <dgm:prSet/>
      <dgm:spPr/>
      <dgm:t>
        <a:bodyPr/>
        <a:lstStyle/>
        <a:p>
          <a:endParaRPr lang="ru-RU"/>
        </a:p>
      </dgm:t>
    </dgm:pt>
    <dgm:pt modelId="{BF6B3D2A-6E21-4F55-9D5D-47D1D3007E7C}">
      <dgm:prSet phldrT="[Текст]"/>
      <dgm:spPr/>
      <dgm:t>
        <a:bodyPr/>
        <a:lstStyle/>
        <a:p>
          <a:pPr algn="l"/>
          <a:endParaRPr lang="ru-RU" b="1" smtClean="0"/>
        </a:p>
        <a:p>
          <a:pPr algn="ctr"/>
          <a:r>
            <a:rPr lang="ru-RU" b="1" smtClean="0"/>
            <a:t>управление отношениями </a:t>
          </a:r>
          <a:endParaRPr lang="ru-RU" dirty="0"/>
        </a:p>
      </dgm:t>
    </dgm:pt>
    <dgm:pt modelId="{3384CF47-0049-4A0D-9AA5-89D44CE0C7B5}" type="parTrans" cxnId="{3F3FDB02-9BB9-45E9-A3A2-C83427C98E23}">
      <dgm:prSet/>
      <dgm:spPr/>
      <dgm:t>
        <a:bodyPr/>
        <a:lstStyle/>
        <a:p>
          <a:endParaRPr lang="ru-RU"/>
        </a:p>
      </dgm:t>
    </dgm:pt>
    <dgm:pt modelId="{7FD62B84-44AA-4DA1-A4A9-B09C1D444BFE}" type="sibTrans" cxnId="{3F3FDB02-9BB9-45E9-A3A2-C83427C98E23}">
      <dgm:prSet/>
      <dgm:spPr/>
      <dgm:t>
        <a:bodyPr/>
        <a:lstStyle/>
        <a:p>
          <a:endParaRPr lang="ru-RU"/>
        </a:p>
      </dgm:t>
    </dgm:pt>
    <dgm:pt modelId="{17F4B68B-B232-459B-A228-3122219D6B20}">
      <dgm:prSet phldrT="[Текст]"/>
      <dgm:spPr/>
      <dgm:t>
        <a:bodyPr/>
        <a:lstStyle/>
        <a:p>
          <a:pPr algn="l"/>
          <a:endParaRPr lang="ru-RU" dirty="0"/>
        </a:p>
      </dgm:t>
    </dgm:pt>
    <dgm:pt modelId="{0072A605-4981-48E1-AFA6-594E149980A2}" type="parTrans" cxnId="{DC4C7113-2509-4FF1-8542-D08D7CF8A2E2}">
      <dgm:prSet/>
      <dgm:spPr/>
      <dgm:t>
        <a:bodyPr/>
        <a:lstStyle/>
        <a:p>
          <a:endParaRPr lang="ru-RU"/>
        </a:p>
      </dgm:t>
    </dgm:pt>
    <dgm:pt modelId="{D43D5304-9646-41F7-8057-F493FE1241B5}" type="sibTrans" cxnId="{DC4C7113-2509-4FF1-8542-D08D7CF8A2E2}">
      <dgm:prSet/>
      <dgm:spPr/>
      <dgm:t>
        <a:bodyPr/>
        <a:lstStyle/>
        <a:p>
          <a:endParaRPr lang="ru-RU"/>
        </a:p>
      </dgm:t>
    </dgm:pt>
    <dgm:pt modelId="{9C7A9246-FA20-4DE1-AE00-D89F354B7C48}" type="pres">
      <dgm:prSet presAssocID="{DDFF44A8-841B-430F-A396-EF318FB1E7C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5467E3-5B4F-4851-86C7-66F20F5E527F}" type="pres">
      <dgm:prSet presAssocID="{3444A973-9FBC-4DF7-8A1A-41D72891BC6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971B22-AB40-4035-AEC5-04D2EB6465AD}" type="pres">
      <dgm:prSet presAssocID="{68CF9070-1B5F-4094-836A-3ACB40B7CEDC}" presName="sibTrans" presStyleCnt="0"/>
      <dgm:spPr/>
    </dgm:pt>
    <dgm:pt modelId="{0F4AFDD9-DC8A-4F46-98EB-42BE8D54ACFD}" type="pres">
      <dgm:prSet presAssocID="{3C0C2031-3512-403F-B1B4-EB0A08F526E2}" presName="node" presStyleLbl="node1" presStyleIdx="1" presStyleCnt="4" custLinFactNeighborX="1132" custLinFactNeighborY="-12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737707-9E6A-4464-8CDB-D37E48E92698}" type="pres">
      <dgm:prSet presAssocID="{0C725AF6-53D3-4705-B147-EFC90310FD64}" presName="sibTrans" presStyleCnt="0"/>
      <dgm:spPr/>
    </dgm:pt>
    <dgm:pt modelId="{8B89CF88-B20C-4EA9-9F69-03D78D29823D}" type="pres">
      <dgm:prSet presAssocID="{4D5F71DC-10FA-48BB-8C5E-F103F4864D7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660745-81D0-410C-AEF5-4A711E75DFFC}" type="pres">
      <dgm:prSet presAssocID="{320B175E-0F0E-4562-B48A-3006DA298B9F}" presName="sibTrans" presStyleCnt="0"/>
      <dgm:spPr/>
    </dgm:pt>
    <dgm:pt modelId="{D712F019-60CD-4818-A0DB-A07ADB49F528}" type="pres">
      <dgm:prSet presAssocID="{BF6B3D2A-6E21-4F55-9D5D-47D1D3007E7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3FDB02-9BB9-45E9-A3A2-C83427C98E23}" srcId="{DDFF44A8-841B-430F-A396-EF318FB1E7CD}" destId="{BF6B3D2A-6E21-4F55-9D5D-47D1D3007E7C}" srcOrd="3" destOrd="0" parTransId="{3384CF47-0049-4A0D-9AA5-89D44CE0C7B5}" sibTransId="{7FD62B84-44AA-4DA1-A4A9-B09C1D444BFE}"/>
    <dgm:cxn modelId="{451BFF7B-2E5E-49D0-9F4B-F3B0F1428F98}" type="presOf" srcId="{DDFF44A8-841B-430F-A396-EF318FB1E7CD}" destId="{9C7A9246-FA20-4DE1-AE00-D89F354B7C48}" srcOrd="0" destOrd="0" presId="urn:microsoft.com/office/officeart/2005/8/layout/default"/>
    <dgm:cxn modelId="{9232CA61-6BE1-44D5-BECF-8F01336E38C8}" srcId="{DDFF44A8-841B-430F-A396-EF318FB1E7CD}" destId="{3444A973-9FBC-4DF7-8A1A-41D72891BC66}" srcOrd="0" destOrd="0" parTransId="{2CE29A0E-B4A1-4477-BBBE-93F08589294E}" sibTransId="{68CF9070-1B5F-4094-836A-3ACB40B7CEDC}"/>
    <dgm:cxn modelId="{EC2F2377-0B92-4B97-8A08-C557FCD678B7}" type="presOf" srcId="{3444A973-9FBC-4DF7-8A1A-41D72891BC66}" destId="{405467E3-5B4F-4851-86C7-66F20F5E527F}" srcOrd="0" destOrd="0" presId="urn:microsoft.com/office/officeart/2005/8/layout/default"/>
    <dgm:cxn modelId="{DC4C7113-2509-4FF1-8542-D08D7CF8A2E2}" srcId="{BF6B3D2A-6E21-4F55-9D5D-47D1D3007E7C}" destId="{17F4B68B-B232-459B-A228-3122219D6B20}" srcOrd="0" destOrd="0" parTransId="{0072A605-4981-48E1-AFA6-594E149980A2}" sibTransId="{D43D5304-9646-41F7-8057-F493FE1241B5}"/>
    <dgm:cxn modelId="{345BA2EB-3F8A-44C1-A7D1-57987479B646}" srcId="{DDFF44A8-841B-430F-A396-EF318FB1E7CD}" destId="{4D5F71DC-10FA-48BB-8C5E-F103F4864D78}" srcOrd="2" destOrd="0" parTransId="{4DFDA44B-A7AE-4AA9-A489-9EECC4E13E26}" sibTransId="{320B175E-0F0E-4562-B48A-3006DA298B9F}"/>
    <dgm:cxn modelId="{D7031681-DC5E-4A7A-AC58-20CABB3E35FA}" type="presOf" srcId="{3C0C2031-3512-403F-B1B4-EB0A08F526E2}" destId="{0F4AFDD9-DC8A-4F46-98EB-42BE8D54ACFD}" srcOrd="0" destOrd="0" presId="urn:microsoft.com/office/officeart/2005/8/layout/default"/>
    <dgm:cxn modelId="{4991DEDA-F53E-47EB-AF92-34F329FEE5DA}" srcId="{DDFF44A8-841B-430F-A396-EF318FB1E7CD}" destId="{3C0C2031-3512-403F-B1B4-EB0A08F526E2}" srcOrd="1" destOrd="0" parTransId="{F2DA66A4-C39E-4AF7-8A7E-491A107C4A88}" sibTransId="{0C725AF6-53D3-4705-B147-EFC90310FD64}"/>
    <dgm:cxn modelId="{976487C2-4800-42F8-B553-41477CEA914E}" type="presOf" srcId="{17F4B68B-B232-459B-A228-3122219D6B20}" destId="{D712F019-60CD-4818-A0DB-A07ADB49F528}" srcOrd="0" destOrd="1" presId="urn:microsoft.com/office/officeart/2005/8/layout/default"/>
    <dgm:cxn modelId="{59341A5B-5D12-4BDC-A103-5BD5A70CC650}" type="presOf" srcId="{4D5F71DC-10FA-48BB-8C5E-F103F4864D78}" destId="{8B89CF88-B20C-4EA9-9F69-03D78D29823D}" srcOrd="0" destOrd="0" presId="urn:microsoft.com/office/officeart/2005/8/layout/default"/>
    <dgm:cxn modelId="{2D8DF23D-5A8B-425E-A7C3-DE23E8933412}" type="presOf" srcId="{BF6B3D2A-6E21-4F55-9D5D-47D1D3007E7C}" destId="{D712F019-60CD-4818-A0DB-A07ADB49F528}" srcOrd="0" destOrd="0" presId="urn:microsoft.com/office/officeart/2005/8/layout/default"/>
    <dgm:cxn modelId="{1CF203C5-28B4-4AA7-8C7A-520A9AB9BC23}" type="presParOf" srcId="{9C7A9246-FA20-4DE1-AE00-D89F354B7C48}" destId="{405467E3-5B4F-4851-86C7-66F20F5E527F}" srcOrd="0" destOrd="0" presId="urn:microsoft.com/office/officeart/2005/8/layout/default"/>
    <dgm:cxn modelId="{5949C1A7-E30A-420D-B13D-130702CAA107}" type="presParOf" srcId="{9C7A9246-FA20-4DE1-AE00-D89F354B7C48}" destId="{0E971B22-AB40-4035-AEC5-04D2EB6465AD}" srcOrd="1" destOrd="0" presId="urn:microsoft.com/office/officeart/2005/8/layout/default"/>
    <dgm:cxn modelId="{414340EB-AA34-461D-AE3B-7CB4C8152E18}" type="presParOf" srcId="{9C7A9246-FA20-4DE1-AE00-D89F354B7C48}" destId="{0F4AFDD9-DC8A-4F46-98EB-42BE8D54ACFD}" srcOrd="2" destOrd="0" presId="urn:microsoft.com/office/officeart/2005/8/layout/default"/>
    <dgm:cxn modelId="{AD210E9C-2B0D-427F-90BB-B62091D1AA54}" type="presParOf" srcId="{9C7A9246-FA20-4DE1-AE00-D89F354B7C48}" destId="{41737707-9E6A-4464-8CDB-D37E48E92698}" srcOrd="3" destOrd="0" presId="urn:microsoft.com/office/officeart/2005/8/layout/default"/>
    <dgm:cxn modelId="{045AF25E-A5D6-45AE-B48A-B67ADA5172EF}" type="presParOf" srcId="{9C7A9246-FA20-4DE1-AE00-D89F354B7C48}" destId="{8B89CF88-B20C-4EA9-9F69-03D78D29823D}" srcOrd="4" destOrd="0" presId="urn:microsoft.com/office/officeart/2005/8/layout/default"/>
    <dgm:cxn modelId="{BB51F558-77BE-4727-A2E7-C40959EA2AFD}" type="presParOf" srcId="{9C7A9246-FA20-4DE1-AE00-D89F354B7C48}" destId="{4E660745-81D0-410C-AEF5-4A711E75DFFC}" srcOrd="5" destOrd="0" presId="urn:microsoft.com/office/officeart/2005/8/layout/default"/>
    <dgm:cxn modelId="{BE883FD0-CEEE-412B-8D5A-65952CB563B6}" type="presParOf" srcId="{9C7A9246-FA20-4DE1-AE00-D89F354B7C48}" destId="{D712F019-60CD-4818-A0DB-A07ADB49F52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467E3-5B4F-4851-86C7-66F20F5E527F}">
      <dsp:nvSpPr>
        <dsp:cNvPr id="0" name=""/>
        <dsp:cNvSpPr/>
      </dsp:nvSpPr>
      <dsp:spPr>
        <a:xfrm>
          <a:off x="930" y="170172"/>
          <a:ext cx="3627685" cy="217661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smtClean="0"/>
            <a:t>самосознание </a:t>
          </a:r>
          <a:endParaRPr lang="ru-RU" sz="3000" kern="1200" dirty="0"/>
        </a:p>
      </dsp:txBody>
      <dsp:txXfrm>
        <a:off x="930" y="170172"/>
        <a:ext cx="3627685" cy="2176611"/>
      </dsp:txXfrm>
    </dsp:sp>
    <dsp:sp modelId="{0F4AFDD9-DC8A-4F46-98EB-42BE8D54ACFD}">
      <dsp:nvSpPr>
        <dsp:cNvPr id="0" name=""/>
        <dsp:cNvSpPr/>
      </dsp:nvSpPr>
      <dsp:spPr>
        <a:xfrm>
          <a:off x="3992314" y="144009"/>
          <a:ext cx="3627685" cy="217661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smtClean="0"/>
            <a:t>самоконтроль</a:t>
          </a:r>
          <a:endParaRPr lang="ru-RU" sz="3000" kern="1200" dirty="0"/>
        </a:p>
      </dsp:txBody>
      <dsp:txXfrm>
        <a:off x="3992314" y="144009"/>
        <a:ext cx="3627685" cy="2176611"/>
      </dsp:txXfrm>
    </dsp:sp>
    <dsp:sp modelId="{8B89CF88-B20C-4EA9-9F69-03D78D29823D}">
      <dsp:nvSpPr>
        <dsp:cNvPr id="0" name=""/>
        <dsp:cNvSpPr/>
      </dsp:nvSpPr>
      <dsp:spPr>
        <a:xfrm>
          <a:off x="930" y="2709552"/>
          <a:ext cx="3627685" cy="217661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smtClean="0"/>
            <a:t>социальная чуткость </a:t>
          </a:r>
          <a:endParaRPr lang="ru-RU" sz="3000" kern="1200" dirty="0"/>
        </a:p>
      </dsp:txBody>
      <dsp:txXfrm>
        <a:off x="930" y="2709552"/>
        <a:ext cx="3627685" cy="2176611"/>
      </dsp:txXfrm>
    </dsp:sp>
    <dsp:sp modelId="{D712F019-60CD-4818-A0DB-A07ADB49F528}">
      <dsp:nvSpPr>
        <dsp:cNvPr id="0" name=""/>
        <dsp:cNvSpPr/>
      </dsp:nvSpPr>
      <dsp:spPr>
        <a:xfrm>
          <a:off x="3991384" y="2709552"/>
          <a:ext cx="3627685" cy="217661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b="1" kern="1200" smtClean="0"/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smtClean="0"/>
            <a:t>управление отношениями </a:t>
          </a:r>
          <a:endParaRPr lang="ru-RU" sz="30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300" kern="1200" dirty="0"/>
        </a:p>
      </dsp:txBody>
      <dsp:txXfrm>
        <a:off x="3991384" y="2709552"/>
        <a:ext cx="3627685" cy="2176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madouds42/" TargetMode="External"/><Relationship Id="rId5" Type="http://schemas.openxmlformats.org/officeDocument/2006/relationships/hyperlink" Target="https://vk.com/public196015672" TargetMode="External"/><Relationship Id="rId4" Type="http://schemas.openxmlformats.org/officeDocument/2006/relationships/hyperlink" Target="http://www.mdou42.beluo31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7558" y="1598935"/>
            <a:ext cx="9036496" cy="1470025"/>
          </a:xfrm>
        </p:spPr>
        <p:txBody>
          <a:bodyPr>
            <a:normAutofit/>
          </a:bodyPr>
          <a:lstStyle/>
          <a:p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sz="27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pic>
        <p:nvPicPr>
          <p:cNvPr id="1026" name="Picture 2" descr="C:\Users\Я\Desktop\Для презентации\Рисунок1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709071" cy="150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47864" y="6472416"/>
            <a:ext cx="168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Белгород, 2021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1770180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ИСПОЛЬЗОВАНИЕ КЕЙСА «ДОБРОЖЕЛАТЕЛЬНЫХ ТЕХНОЛОГИЙ» В ПЕРИОД АДАПТАЦИИ К УСЛОВИЯМ ДОУ С ДЕТЬМИ РАННЕГО ДОШКОЛЬНОГО ВОЗРАСТА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68081" y="64308"/>
            <a:ext cx="7381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муниципальное автономное дошкольное образовательное учреждение детский сад общеразвивающего вида № 42 «Березка» г. Белгорода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0232" y="5904397"/>
            <a:ext cx="2486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Фатеева Т.Н.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Старший воспитатель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МАДОУ д/с № 42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 descr="https://pickimage.ru/wp-content/uploads/images/detskie/adaptation/adaptaciya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7"/>
          <a:stretch/>
        </p:blipFill>
        <p:spPr bwMode="auto">
          <a:xfrm>
            <a:off x="1691680" y="2966749"/>
            <a:ext cx="4805415" cy="350566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73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13307" r="42389" b="16050"/>
          <a:stretch/>
        </p:blipFill>
        <p:spPr bwMode="auto">
          <a:xfrm>
            <a:off x="5796136" y="3415895"/>
            <a:ext cx="3334104" cy="3409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 descr="D:\фото\Прощание с елочкой январь 2021\IMG_20210114_1014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26"/>
          <a:stretch/>
        </p:blipFill>
        <p:spPr bwMode="auto">
          <a:xfrm>
            <a:off x="0" y="3894962"/>
            <a:ext cx="2500376" cy="2940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Я\Desktop\Для презентации\iCloud Photos\IMG_4456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4"/>
          <a:stretch/>
        </p:blipFill>
        <p:spPr bwMode="auto">
          <a:xfrm>
            <a:off x="2699792" y="4006032"/>
            <a:ext cx="2818023" cy="2707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«Технология развития эмоционального интеллекта дошкольного возраста»</a:t>
            </a:r>
            <a:endParaRPr lang="ru-RU" sz="2400" dirty="0"/>
          </a:p>
        </p:txBody>
      </p:sp>
      <p:pic>
        <p:nvPicPr>
          <p:cNvPr id="7170" name="Picture 2" descr="C:\Users\Я\Desktop\Доброжелательные технологии\IMG_58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2" t="7452" r="57396" b="65177"/>
          <a:stretch/>
        </p:blipFill>
        <p:spPr bwMode="auto">
          <a:xfrm>
            <a:off x="66882" y="0"/>
            <a:ext cx="1351544" cy="177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Я\Desktop\Доброжелательные технологии\IMG_5805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531" y="774782"/>
            <a:ext cx="3521843" cy="264111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835696" y="1023934"/>
            <a:ext cx="3168352" cy="83570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Учить чувствовать и принимать свои эмоции</a:t>
            </a:r>
            <a:endParaRPr lang="ru-RU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6394" y="2096852"/>
            <a:ext cx="4567653" cy="75608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Выражать свои эмоции социально приемлемым способом</a:t>
            </a:r>
            <a:endParaRPr lang="ru-RU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5965" y="3068960"/>
            <a:ext cx="4567653" cy="82600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Понимать эмоции окружающих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2229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Модель эмоционального интеллекта </a:t>
            </a:r>
            <a:endParaRPr lang="ru-RU" sz="32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69643860"/>
              </p:ext>
            </p:extLst>
          </p:nvPr>
        </p:nvGraphicFramePr>
        <p:xfrm>
          <a:off x="827584" y="1556792"/>
          <a:ext cx="7620000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179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sm-news.ru/wp-content/uploads/2019/04/10/7wstln2hkqm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2411"/>
            <a:ext cx="5211095" cy="3472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23618" y="1360706"/>
            <a:ext cx="4507586" cy="580753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</a:t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3546" y="5114096"/>
            <a:ext cx="7285654" cy="369332"/>
          </a:xfrm>
          <a:prstGeom prst="rect">
            <a:avLst/>
          </a:prstGeom>
          <a:solidFill>
            <a:srgbClr val="92D050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Релаксационные методы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55655" y="4376963"/>
            <a:ext cx="6337198" cy="369332"/>
          </a:xfrm>
          <a:prstGeom prst="rect">
            <a:avLst/>
          </a:prstGeom>
          <a:solidFill>
            <a:srgbClr val="FF7C80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Игры </a:t>
            </a:r>
            <a:r>
              <a:rPr lang="ru-RU" dirty="0"/>
              <a:t>и задания, направленные на развитие </a:t>
            </a:r>
            <a:r>
              <a:rPr lang="ru-RU" dirty="0" smtClean="0"/>
              <a:t>произвольности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23055" y="4744764"/>
            <a:ext cx="6766145" cy="369332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Игры</a:t>
            </a:r>
            <a:r>
              <a:rPr lang="ru-RU" dirty="0"/>
              <a:t>, направленные на развитие </a:t>
            </a:r>
            <a:r>
              <a:rPr lang="ru-RU" dirty="0" smtClean="0"/>
              <a:t>воображения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16800" y="5483428"/>
            <a:ext cx="7772400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Использование </a:t>
            </a:r>
            <a:r>
              <a:rPr lang="ru-RU" dirty="0"/>
              <a:t>эмоционально-символических </a:t>
            </a:r>
            <a:r>
              <a:rPr lang="ru-RU" dirty="0" smtClean="0"/>
              <a:t>методов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131840" y="3638299"/>
            <a:ext cx="5341438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Психогимнастические</a:t>
            </a:r>
            <a:r>
              <a:rPr lang="ru-RU" dirty="0" smtClean="0"/>
              <a:t> игры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621800" y="4007631"/>
            <a:ext cx="58674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Коммуникативные игры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135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5" descr="IMG_20210312_163751_resized_20210313_102851746 - копия - копия - коп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916" y="620688"/>
            <a:ext cx="1387475" cy="17605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40965" name="Picture 6" descr="IMG_20210312_163751_resized_20210313_102851746 - копия - коп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9850" y="4258372"/>
            <a:ext cx="1349375" cy="17414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40966" name="Picture 7" descr="IMG_20210312_163751_resized_20210313_102851746 - коп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3087" y="1196752"/>
            <a:ext cx="1389062" cy="1711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40967" name="Picture 8" descr="IMG_20210312_163751_resized_20210313_10285174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24328" y="4581128"/>
            <a:ext cx="1333500" cy="17033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40968" name="Picture 9" descr="IMG_20210312_164601_resized_20210313_11362535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63930" y="18555"/>
            <a:ext cx="2964447" cy="3788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9" name="Picture 10" descr="IMG_20210312_164521_resized_20210313_11362699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00193" y="-32703"/>
            <a:ext cx="2962716" cy="3848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70" name="Picture 11" descr="IMG_20210312_164309_resized_20210313_11362616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114267"/>
            <a:ext cx="2852664" cy="3743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71" name="Picture 12" descr="IMG_20210312_164145_resized_20210313_1136286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11960" y="3094549"/>
            <a:ext cx="2926873" cy="3763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074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180528" y="0"/>
            <a:ext cx="9207366" cy="6988856"/>
            <a:chOff x="1403648" y="-130855"/>
            <a:chExt cx="6696744" cy="6988856"/>
          </a:xfrm>
        </p:grpSpPr>
        <p:pic>
          <p:nvPicPr>
            <p:cNvPr id="18434" name="Picture 2" descr="C:\Users\Я\Desktop\Для презентации\bd375950250d0ff705d50c53a172535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-130855"/>
              <a:ext cx="6696744" cy="69888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Овал 1"/>
            <p:cNvSpPr/>
            <p:nvPr/>
          </p:nvSpPr>
          <p:spPr>
            <a:xfrm>
              <a:off x="2614888" y="1206115"/>
              <a:ext cx="4333376" cy="43149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>
              <a:prstTxWarp prst="textInflate">
                <a:avLst/>
              </a:prstTxWarp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endPara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  <a:p>
              <a:pPr algn="ctr"/>
              <a:endParaRPr lang="ru-RU" sz="2000" b="1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907704" y="3032763"/>
            <a:ext cx="53334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Наш сайт:  </a:t>
            </a:r>
            <a:r>
              <a:rPr lang="en-US" sz="1600" dirty="0"/>
              <a:t> </a:t>
            </a:r>
            <a:r>
              <a:rPr lang="en-US" sz="1600" dirty="0" smtClean="0">
                <a:hlinkClick r:id="rId4"/>
              </a:rPr>
              <a:t>www.mdou42.beluo31.ru</a:t>
            </a:r>
            <a:endParaRPr lang="ru-RU" sz="1600" dirty="0" smtClean="0"/>
          </a:p>
          <a:p>
            <a:r>
              <a:rPr lang="ru-RU" dirty="0" smtClean="0"/>
              <a:t>Мы В контакте: </a:t>
            </a:r>
            <a:r>
              <a:rPr lang="ru-RU" sz="1600" dirty="0">
                <a:hlinkClick r:id="rId5"/>
              </a:rPr>
              <a:t>МАДОУ д/с № 42 г. Белгорода (vk.com</a:t>
            </a:r>
            <a:r>
              <a:rPr lang="ru-RU" sz="1600" dirty="0" smtClean="0">
                <a:hlinkClick r:id="rId5"/>
              </a:rPr>
              <a:t>)</a:t>
            </a:r>
            <a:endParaRPr lang="ru-RU" sz="1600" dirty="0" smtClean="0"/>
          </a:p>
          <a:p>
            <a:r>
              <a:rPr lang="ru-RU" dirty="0" smtClean="0"/>
              <a:t>Мы в </a:t>
            </a:r>
            <a:r>
              <a:rPr lang="ru-RU" dirty="0" err="1" smtClean="0"/>
              <a:t>Инстаграмм</a:t>
            </a:r>
            <a:r>
              <a:rPr lang="ru-RU" dirty="0" smtClean="0"/>
              <a:t>: </a:t>
            </a:r>
            <a:r>
              <a:rPr lang="en-US" sz="1400" dirty="0">
                <a:hlinkClick r:id="rId6"/>
              </a:rPr>
              <a:t>madou42_Berezka_Belgorod (@madouds42</a:t>
            </a:r>
            <a:r>
              <a:rPr lang="en-US" sz="1400" dirty="0" smtClean="0">
                <a:hlinkClick r:id="rId6"/>
              </a:rPr>
              <a:t>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1270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62068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99CC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952" y="214201"/>
            <a:ext cx="2808312" cy="209992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3" name="Picture 5" descr="https://xn--31-6kcadhwnl3cfdx.xn--p1ai/media/cache/80/d6/80d61100d220574131cbd1196e2f4b73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rgbClr val="99CC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6" t="52387" r="8907" b="5884"/>
          <a:stretch/>
        </p:blipFill>
        <p:spPr bwMode="auto">
          <a:xfrm>
            <a:off x="755576" y="28603"/>
            <a:ext cx="2232248" cy="24711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mdou49.beluo31.ru/wp-content/uploads/2020/11/%D0%BA%D0%B0%D1%80%D1%82%D0%B8%D0%BD%D0%BA%D0%B0-%D0%B4%D0%B5%D1%82%D0%B8-%D0%B2-%D0%BF%D1%80%D0%B8%D0%BE%D1%80%D0%B8%D1%82%D0%B5%D1%82%D0%B5.jpg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010" y="2204863"/>
            <a:ext cx="9616019" cy="456125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6807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C:\Users\Я\Desktop\Для презентации\IMG_4239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2" r="23745"/>
          <a:stretch/>
        </p:blipFill>
        <p:spPr bwMode="auto">
          <a:xfrm rot="5400000">
            <a:off x="2511102" y="1173480"/>
            <a:ext cx="4050076" cy="4948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43383">
            <a:off x="454991" y="1056808"/>
            <a:ext cx="2304256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«Утро радостных встреч»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188638"/>
            <a:ext cx="6567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Доброжелательные технологии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2859625"/>
            <a:ext cx="2304256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«Рефлексивный круг»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9922730">
            <a:off x="107503" y="5504950"/>
            <a:ext cx="2304256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«Гость группы»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344164">
            <a:off x="6167727" y="5124742"/>
            <a:ext cx="2448272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«Технология развития эмоционального интеллекта»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20132115">
            <a:off x="6581257" y="1492566"/>
            <a:ext cx="2304256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«Постер достижений»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4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1979712" y="7937"/>
            <a:ext cx="5275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«Утро радостных встреч»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3" descr="C:\Users\Я\Desktop\Для презентации\iCloud Photos\IMG_44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743" y="4599458"/>
            <a:ext cx="2989134" cy="2241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png;base64,iVBORw0KGgoAAAANSUhEUgAAAJYAAACWCAYAAAA8AXHiAAAgAElEQVR4Xuy9d5hc93nf+zlt+sy22Q5gd7HoIAGCBQSLSIqkSIqSKFEyreYkih5HeeLE94md3Js4N7lxbhzbuY7jFDsukWXZlmNLtqxiiaJESewUC1hAohAEQNTtZXb6nH6f93dmdmcXC5BKwHv/sIdaLXbmnDMz5/c97/t9v285Gs3Htn/u3IBmvEcjuDeEe1rP/83vv55nQIPvhejfJfSfevNXYy/+uGdBkx22/Qv3Fwn51z/uzn+z/V+TM6Dxb978ZesXf5xvq235BfcmHZ79cXb6m23/+p0BXeO+N37Z+u47/ebatl/wfx6CX3+nO/zNdn9dz4D+T978FeM/vtNvr23/Bfe77ZzqzV+xlHv8m8ffnIFtv+CGrbMgnOv4r1j3vtOzorXvLDsJsB556nh0wFBfdZygCTlNi/4Rhsvve9n30zQ5zvp4lWPJz/Kx1rznpQ4s22t62NwvUMdof0THC5afav+sQRDIh49+ZKsgUMdp/UTP+QRhgK42C9U2IL/95b9DZB+fIJDnPTT1OyAIPfXb913wg+XjB6487+GEHoazwN/+0K2UK0XKdR3PnqO/M0lMNwm1kHrdZmlxhhBffQ/DMNR3DHyfEI1QT1C2Y3gkSMVMAmzMXCfd/SMQyt/yX/Sd1GfyfDzPxynO4gYG6YRBmQSD2/dSmplmcfI8rtvA1DV0Xefu9z2wLjb+l4D1nSffaCJGg3D1wgu41i7ipUC23nYrH0yOGwFXgaQJjMvuI4u8ApXmv+SZaP928KwFVmu3FZCoN1Y/EWiiz7HyIwAJFFha4FsLLPk7RAAkwPSXQdQCloAoFNA2wSXA0gIXW2HUoSupU6jUqDshXbF53nfDOPEwoO5U8H29CQxPAUvXDTR0Qt8HzVSAKtsmgZ4ibgUYFpjZTrL5IbTQij5XGF0wvoDRD/A9l3phllCPk7Q0arEcncObcZYKzF44rUBvaP+fAEtOgFiC1dag3XJdzmq1Fnt9sFx83GWzu8b6rH+VRCCQTS/9GVYA0w6sdgBpTTC1gNUCmYBKQCGvy3PKWsiVH8hCR1ZOAU0tnjx/CWDJ8T2xagJAWWAXwaonAPFdHC/ECSBvTfChG8cIPYea7xD48sV8NC36nmJFBFjR+5r4QYyqaxIaKQzTJ5GMK2DFO/vQQhPCCFjy8DxPWSzfdWkUZtHiaeKWTs3MYKQ7SWkw+dYJxDzr7yawHn7imLpM262AhrG8gOsBa617vLy1Wn3sHw9Q0dZrLdRay3cpV7ja3TVd5RqL1e4KxWK1gLsMoJb7bHOFl7RYLYvoB2qBPQGmLLjv4fseoWvjBRoDyVned91GnECn7kUuVBObJZYQMAyTMNRoOB6maXHq1Hnmlmp4vk5XVxcjYxvpGBolnu0FXVemPQJ9ZLE8V96rQW1hDjPdQcIyKRppfM2gI2Yyc+6sohZyXt81V7gesC7iW8BqBnZp76tQqr99TLAKyO/Iaq28Z8udrnaHcsVf7CJb27RzK7FM7S69xbFawIr2iThWu8USZ6gsUSjWyCcUnhV6TW4Tca2WO4yA5aM1weX4Ib5bVyDbkq9wy64B6p6G59sYfoC7TBPEKmtMTs1y4q1JatUqpmFRrtvMLRQVL4qnkmzevY/rbr2LXEeHXHnqvT0Bl1gr38dv1LGLCxjJHMlkgqUwQSyZIKxWWZqfVtZfXK4A6667P3TlOVYLWOtBpZ0PhS3T1bZh++sty3KRNVFecGXB3866tR+nffHbP99aiynWpZ2RtfZbsT5NF7cMKFm8FdcZCFBWca4VYLUIvfCYZQ6jSLyASHhbBChxmy3wqr9dD189Fx3b81wC11Uc7dbNNcZG+/AaHq7vo/mesiB+GGK78Oyzr7FUqJHKJlgql5gvLOIHBrWqLcYNQ9fI53vo7Mnz4Md+Aqu7D003QADliVU0cGtF6rUy6UQKM9XFQmDQ39vH9OmT2NWSsnSmuFxNe3eA9a3Hjqwb7l3sftaxQoqTrf9YXvwmsC5t4y69/1rgtrZcS9yFm7S/tvb1FmhaVrcFgJY1agGrHZAt99qyYiv8KnJZ7xRYkUsVzuUpYDmuw/v3GvT2pAkaDnXPwRQ+pemcOz/FiRNnKVdtGg0P2xWO5uP6QfRc3cENVJyIsLBsR46hDRu444MP0L9hFN/zCJ0GdsMmaJSUO46nsrhGkjDVydDAIG+8elC5SXRDAUsI/HvfDYv17R8eEcu76tEikG9H1ltkv7VduzVathb/C8B6Z2Bcn7S39m2PAgVY7aBSUWMTJKtdY8sCNmUKxb0kcozkhhVgiZQRgexSFmstsGynyk/e3EkyYRA4DeUCfTvk1NkJjh07RTLVQbFcVKR/aalMrV5XRKTWEGsHrpJLAokZFfnO5TIMjo7w4U98GtOIUZydJJOM06gsqYjSyHSx6Gn0bxynK53l+OsvK/DpRgzd0NBDjTvveRdcoQBLLYIEJpdxc+su8jpRZHt0qCxF87iXc4Fvx7fWB3jkri7lLlvWqJ3At6LCVS6y6QZXuFRLilhxr2p7FTmu6FjtFksBdI0rVNHhspsUMu8Seh6uU+Dv3LVBWZ3At/E1i5PHz3H0jZPUGz6u5ytCazs2i4WKApXtejiOjyvaWNMIRPpcQNwyyXWk2X7VHm4+cAMLU5OcPHGSUrXCxoEhhrdso5HuZnz39bjlClNnT6oIVdMtBSw/8Ln33gevPMdaBlZLbWgiaK0bardKywvdBqxLAeedAKv1XuvrU2rJl3F9KcF2LfjaOdMy71sjN6htmtxJrEBLA472XQ0s9ff/BLAi0EXAEldIUOAzdw7jBToEHtOFCs888Qqlao1Go4FpGgpAYqmqDRsh/fLWti0Wq3np67oi+CqyI8SKJTBNuH7vLt48dgwrniPX00ncbpDLd7P9jnsY2nI9hZlJKgszGML7dAtN0TKH+97/0JUH1rd+cPgijrUedRIa03p+5YqP1jtS1FtrHwmtrefVoorhXn490olaYGoH8KVd7wqwLsWz2i3qehxr2bK1wNUE1Vpe1W7hoteakaHoTMrltVunyD1GinsUHbaAFDSfU5ZOwOW52HadjFHkobtG0OyQhUqdR77/LOWFMhVxeRrEEnGKxQqeH9JwHTxXji3AsiNdSwi3EPVmFGkYOnEzCZoEAD4j4+O8/4MPgtcgnUwzMfEWyc4e+rfupzA3TbW4pDIMmmGghzq+YXPvPf9/AGtFl48cT1OkvJTlkA1E3Fv9kLSEIKsldF6O9Ed7rgbZir601iWvZ6nWgq8dLJFbi35WrNWKS70UsCTCi9I44g5bqR5JuYhOtQ6wVNQoOlZksUSGsOs1BjI17r2pH62h8/1nn+P4iUl820E3DBq2Ta3h4Hqie4EjkoUnLjAKAISMY+gq5dM6RyIXWGZMiaYCsg995MPk+/K4doOefJ9IpiwsFeke3UtxbpZ6taKIv+ynftIx7rz1/VfeYv3V919/Z0nAthW9TDC4spVKD60AbG3ucT0LE4H18tZp2a2t0awuBuNK2matVVJpE0V/V3J7F4FPfcCVvKJYphawWoRcAewywCJwFYZFDpN9XLvGSLfNbdd1c+zQeZ558SCViq9ygrppUK1WqTcayy6vbju4roA4UuGV5VP6UyQTyG9xBUbcIBFLSRxBJpugszNLJpNh645dDG4cItOTx0zmKcxM06jX0bVof8kw9o5s47pdV787wLq0C7pErrBpudZaj/ZFjzaJUjkKufJ/y17yx8byqrda6+ou9TnaSXqLT0VWMyKUKum7Sm1vt4xrcorLAGqzWMrNrbhCBUXlLiMQCLDEdfryXr5L6DvsGYbNG+GvvvYcU7Oz+IGO5znK1dlOpHO1juM4QtpdXEkZNhP4rfytnFvhWaYpOUQ5tQaJRIJatUwmHVfbW4kkH3joJ7n6+v0Ens7E2dP4rqcuKvmfJMCHtw9y9djNVx5Y33z0tXVXuXUFX4qUSzb9Uq9dLgKU07b29csBux007e73cvu0A6rdWqG1LNClgRW9XxMY7clqBazIBar0TNOVitWKLNlKXrEFLM1zkGcVxwwcCOocGE+RTVb4/d//Lq5bIxazFGmv1mwFqghYTesUoIAlaSA5plgooRTyO/Alpxgp5w0PvNBVwmkqHifwhNBr6LEYn/jczzC2+2qSGJx78xgidCtgmRKx+2zeM8q2wRuuPLC+8b1DK3U4lymRiaKkNdxI/dl8rhVStckW7QBaL9/XAlk7gV/PRb7dc2tfb73XspVSlRLtFghUMNICkBgXlb5plQhFEWHrcy0LqGKNFLiaC6+kiqgqYjWwIgBKWB+ItRJXFtpKHrhrh87c7Hm++rWncT1b2XPXC3BdF8+TqgQfYRCGIemeAMeTNA1KlVcqvzCkpvXSJKwLNVzNoOG5aFpAVzpDPGbx8U99nJ6BAYzuAcJ4li4Tzr91UpVHmfI9dRfiJmN7xtiS3/fuAmstT1mxEFFkFJ34t88DCgd7J9ZMLV8zkrqkXHGZOrD2yLL9sy+DWIvcUvtrEXmPymhWLFskOkZK8Wp9TG3TOo7s07RayioRiaMSLbZSRJErbILPF/IuwDJUDZUc+r6rNJ5+6jmeP3gcz5eoryHpQyVHCLCUVZLP0rwUYppO6LlK7/KEYykXGNkCXbcQBUJU+4rjKE0rHTeUnnX/Aw+ipxMs2AbZrgHcwhSluVkFck3X0AyNhhXjmv372ZjOX3lgff27ry5brPXdy1oy/fbgapH7dllhPR7UfuT1rNY7cXcK7k0iv2r7Zbe34ulbIFsNrEizWus+V8C4RuvyWnnFqDgwAlZ04bUukpZYqnQCBWATcNDwuGuHwZ/+2Vc5fWFRpWACRfB1VeoiEoVPZL1EUtA9lz0be1XierZUZbIuAYck2yP5RtPkuOI4TWquTUcmzeaRYQaH+njgwYfwEgmKnsVA/wYm3jyMUy1L7QS6ZhAYOkE6x+4bb2ajab47wLo0GY5qoNZaslatw3opnOWFbvOS64EqOiHv/LEWZO1/t7vZ5eebwGpf8OXXmhZLfYYmN2rfLjLOq8l7xJuabq9J2pe5VFN+aB0j4mDCycRIifsy0H0XXbe5c2vAiROn+eFTLzM5uYjTJPoxDTyRJFxPuUApnem3PHYPdRGLJzAtk6dOLVCXRPayMB3JOEGo44U+Q/15xjZt4NoD+9m6bQf1WAo/lmOgu5cTrx1UcoUmrlAL0YwQEmm6+vrZt2PvlQfW1x55JQraLnI5Ky5h/eV/+0Kat5MlLgesdcFyCRyusjbqQrjY/a3apukOW+JnBLAgIl5NbrXWfS5bNakgbbpAOWarTLn10dpdYQQshwAL3XOIGQ0+dF2cwPc4c2aWh7/2CK7jETN1csm0Asl8uUyhWFOJ5209CfLZFOenC+wdH+b5s4ucnCuLutn8hsKVNEJNRzc1BvvzdOQ6+OTf/Tuk02mmHJ380GbiQcC544eXixh1VVAYkO4ZQM+muXH7uwCsrz/ycpN2rK4QaOXhLiWERgt/6dr21oleiQwuRoVa/rWAvkQAcSm3GD3fFtg2Kx1abmn5c7RKk6USVfZoVoUqcIh1aVPi137SCEBNHtUEVvRcxKVUxnhVTX2Ux8PX8bU6hJYSs+JhgU/fOYjvNkhaSR7582+R0gwEJkK8xfI0Ap3JuUWKtSpZPaC3u4eTp89z7fZRnn39HMcWK9TcQFU5qBJmQ1ivzoaN/XR25hgd38qNt99BImFxoQojO66mPDNJ4cJ5xQ/FjQqPs0Po37ydhqtx086t74LF+vaLoQJJFOQuu721/Git64kwsQKsy0kMy4u7XuXNGmCp6GeNJKGSx23FgBe57ja31Q6KtbxJasGjR5tlahLztUBsB2Trtci9RRarVWHaeq1VL79sxQTAvoFn1DB8CwefjnCej9+5QXEyHYM3Xz1KdXoeTSI/zcEU7kRMWa2lSlG5rZ5MFpwimVyeHz59mJkgYKFhU657USilQ39PN1vHNzE8soENW7aT69+gNK1FJ0b/5nGmz53CmS+o9VXpHB0amHRtGMXs7OCGwQ3vDrCWzXgrXXNR2VxzOS5a9MsT+Yus3TqVpe+UoLcc3Louu1krvt6xVkARqpr2VvQWXRhyqlfU9fU87Qohb7dYEYdqBQNKY2p2+EQuU6yY8DHwdBddfqPRZ87y0fdsjKylpjM/OcPj3/o+0nHhOQ2u2bWZ0BOeFVJzI9XeMgws3Wduscwbp2cJU0mmSmX80MQyTMy4SWfKYnCwn1xPDyO795Lp3UiQSFAPUnR29zJ/4S0a5RJKnlD6IwSWxcjOXQRmnG3dA1ceWF9/+GDYviAK1c2QVhIWrcc7skjrWJuVxWpPRK8GaovPRJbz0ikdtcgtqyetY5ewVMvHk1Bc3Myadi91HNVqdXHaZz1wRQBqdvgo97dSLbraYjVBKu8prlPyfBoYoehZJpvzBd63pz+qT9c0DAn9GwG//Iu/ys4tW9m1ZRC3ViHwpUFCw5Haed9T5cmlcp0GhpIcio6DYSVwHRcjZpC0TJLpNGYyTc+mrYzuvgYvk8ExO4ibMWozE1RU1aiFQEvOciqeoK8/T+hrjO245soD66t/9bwC1nrAaWY+ls91C4CXA9l6LjM6gLZcS3QRr2oFD8rdreV6FzdTtHro1gPB8nPLqZoVK6W4VLsbbFfW23SttZZ2uYxZyQeiXa2uZBD4LreOqfdouszAwwullatB6MfYv6XBtSMZcaTqP0PTMQKdw88fQq+JK/QIlNIuvC9UlQ2OvJ8XUqs1qPuO4kiuYeB7Us8VROdUg7gVA8si0Zmne8Mo3Zt3EHYPgRajOnGOht1QpF+KAyUg7OnqoL+vB80y6e5/FzjWV7/5XChfYgU0Eu21Le6aAsDLLmbzxfWAJ8+1F6mtp8Rf7tireFUUu60C/PLF0SYlLLu7lk7VlCBWKfNrarTWfobIIrWizKjYr1U1Gr0W6VortfEt0TRSyj0h7lQIvTj3XGcw1iFRnPz4ypIagcGFN07SmFhUBF/A5IscIMV+XogbSnFg9F2dQJoxDHxD1HcRUiNerHoiVVOvRs0L6B4aJpnfTH7vAax0jvlTb6kGC03MvaSDNMj3d5PLplR58uCGq668xfqLrz0d+ojQ5qFrPr4WR2+eyPaTvE4vxao1aCf761lABQyVhF4/krwUP7pcXnEtOV/5QCvkvJ1jRW42ss7tivwKeKKGXcXnlLsUxa7V2LrSFa01wRQdI3J/K+Q9UE0U8tBdn4YRYoqu5QV84o40mZjwsUhdV6kbP2T25AQXjpzCCx1liSxTwzR0XFHsVblMK3conTg+hibGKUagBZgxi1A3qdaqqsYqk8oRT6SImRlV0dCd38i8FlJLJBT4fd3ADz2GB/Ik43GMeJKhDTuvPLD+/CvfDh09Q6hL2OtiKo0kqvdpPdazLmpxVtmNi7dfT3lv8TaV75LGgDXlL28H4BYvav/dDqh2Fb21zTK4lGodpUSWuZEC2QrfWgUsTSxRa/smsJoFfy0wtt5vpT1fFPnoeLobYBsepi8RosPfel8XMS2qqFBFO8K/gpDF0zMc+dFrzC/NY5pxUskEiZj0Fkb5TMk3th6eZ6t/WpZBLG4RT8bxJUWDTtxKYDRCgopLKp4lJj+ZLvRMJzMDeRpWQl3YEijkuzpoqFy8xYHrbrnywPrK7/52GKQ3YQvCpbheanx+HNK+TKajr94qRV7rUtb+rU5qW96r9XoLWGst2LrRYHOn1ZFey0W29KmW21yRUtoB1xJELzp+s8RH4oMIeBHhj6xTqzQmElVVc0MgieYWqY8iQ8PTaOgOpi+8psZn7ulWoNKacyKku0gurtpile9882H2XbePl59/Fb3ukk0mVF5Q6rSUXtW8AKTExrIsDBPVL5hMJbB9m0wiA7WAsNggZ6SU8CnNFVYyTdzIsrBhkJmuXqzAoOHU6N7Uh4WJFF3s2fMuVDf8i5/9mXDL3vdiJHvQxXdLyWpTZFzlhpoR2OWsWOTuouakVt3TqpLltrxedOz2xb44AdyyLnKCVz8i8tt6rLZAFwNJ9f+16rBa7xldBsulxBdZaHlN8nHNDp1IlmildVoSRQSsltywUosVAdD0DBp6DcuPETfLfPrODKFvoQu3UpFhdHy5wDRdx5X69gY8/chjFGdmVdCr6xqxWEw1v6pGVN8jm8tiWjqmGf2IS0sRJyjadMQyxONxkpqBH4/hCxdzQzwrQ2NwmEp3N4V4nHy+i2Q8hudp7NzxLlQ3/Pcv/WlYquh05fLy0cCUMD5Kbl4KWO3Pt7uUaKkifnKxG7w4BdSeUmlf2HaO1u4q261KuxSyzLWaHGrVsdRMhjWygmJGawr52oRa9f2WLdaKhBABy1dcpb26Qd5fwNFqA2udE9M3aWgV4l6STLbGQ7dYhF4SXXiSHEtcmFg25fJCHM1ACxI4JZtnH32MytS0OqNScixWU1VA+EK8e0mkLKXWh75Hb7aHWD2kJ5YlEU/gWiIYiVU1yPgGJcPFAZKayUK6D665ga7d22lMz6s8+ebxHVfeFR568YXw+z98nv6N1+FYFczAVKWry8DSLh4b9HZurgWwtkRLZB/WyBqrIr01Cvx6264i620WtLWQ7dZUVR2I9ZSBG4iOZGCIC9PBEzcsobqySh621I3LDAVdLihhP/Jrxcopoi3PLpN2ibBWhNXoc0WpHRE/l8uI8bB8gwYao9017r82jRZEY4dk4ZWlkn1UzYEAM6Shp3Fci+L5KQ59+xvYvkfMsFTWqO46WMksqRx0J5K4pklKh016J12pDJoqYwbbdQjMGJ6qkrBwfLBSGVW+E1oGYbKT8L670LW4Au7IyPYrD6zDzz0ffu2RpxnZfgOB0cAM4s2TGi2TtBj9zz7WSp2XAtY7BVxru8jlrl/qstY9OpqLK+kStwtdLxH6cXQcSrGQtHRjCZfWAno7e5ktzDY5ZnQUVVKuyHsEpGWRtFkrrxz+slwRqe2iLbWeC/AwPHA0i50DdW7flUDXLNTzrfRKEKXTxIpJFtPXk1QaFkuzJZ5/+FtopXlV5mKN7eaez/08Cd3le//3P6czb0lLD8NBiv5cp0oLSdmxVDA0PAeMOL6o+DIkRDMwEykcdKykTmAmiW+5itiN15PxTXqGRq88sN58/onwy98+yMbte1SkEQYGYcsaqJqfdwasteR3WWRsc41rAXo5i9WycBG6W101K0eI9r2YkLcDK7IcMTTKhIFET3UITGSOoSvpJbNOxtMZ1BZZ7NzC1EIxyr9FnjD6v+bXV0q9gCjqjIh0P5W8brlU+aLRoBDVKd2SbIQXBRb7RqrcuDXb5KASbUaiqjgt+U81a0jFlq9TdZI4dhyvEWIMjNO5YRjXqROPxdBMkwtf/m/MlU8wTI4BsgSeg2u76liO79FwPVwPGjIgRKLveBzb9Ul19uLYVayOFEY8T/p9d5HbsImebN+VB9aFl74ZfvnRc6T7R8ilsq1Ex/IKvlOLdXHU1gaCS+QeV4Gn5SqXJ/dFHG/ZpTVd5ar3aWpN7c+15+/k+QCHmC8XjIejS8mKS8JwSIchW0uvsn/gefxwht8999PU+jepwEUUcSWHtKSJZjSomJnkBdu6e1ZyhFE7jsohtrqrxdpJQ4Wf4MD4EteN5fH0SMwUhxsBSx5R9WqzaodiI0XF7UBPdtDVu4XO3ixzS1PE0jnioc0bX/s8PTMz5IM4YaCjW7rq8NF0k0rDVv2Iric179GUmkQmQ2Fpie7BUdxGgyCukU534Y1uZfCD9zOU6b3ywJp5+Y/DP3l0CS3bT3/PIK7uqhzWcrVlk2NFbuhinrSem4wqVN7e0q2tII2sU/TsWtK+9ngtfUktS7P8uKVCtwAbWSzpfBGx0SSfOMX7x75K5ytjTGzSyNZeJjYRY2HA4Yfaz1FoiOQioEKBS8I2cZOtEY7LgcraeQ9KAm9ZsuaYI2XNJOdnE3gZbt+xyO7hHjxD5AZfAVhkCz2UunWxclEkLaR+sZqiEvYQT3aQ7d9KuifJUnGWVKqbpW/+D5YmjjAkSWiJ/BoCKEu5QMktSmQpwKo7ATXHJZ7OUqpUSMTj+PE4ZiKJqUHCMPDyg+TueYBtO96F9q+lV/9N+KWnhmlICevwaMRBm3arxWPapYHWoqvVX8dirM2ztbumVftG8FnVES3P+G0i5sq+axs5ZCFVqhxHE2VbxMY6TpjAlErNIKAumfygHnGc0KC7UCJlz3PgAznoqaBP/g7GpgoxI0Vcn2fhxD/i64d2EKRjqqQlFIJlOFGNuLpQIi1LSocV3xJpoCmERuS+OYFGgazVFCuuMQLOfVcHDAwkibVSQK0OAnldvnNgiSNTEsRCqRNXy2Kle0jndxDv1ggLC5jHDvPcl7/A7rExFcHL91Q1qqEMDamraNyW2aOOT8X1cWRcpWWpokFR80MzTjKdQrcSqnK1o7MHb9cervnAT1x5i1V65f8Iv3rwKqYWbDaOjasrSBZX4Ua+cJPirCqmW2OmRNS8lIV6J5aridFLjoKM2FSrWqz5ySShSh1X00jahvyLhAu2buOEMXSpvfJdGlrAwGyDybDMe0f6yOzYxlE7hnX61xm9doAt3Sc5Maczr+uc/uOrCMZHKKQEWjoxOROatdIsoclIxsjiRKMlV/QsVZfRjAhXuUcBZuDwsf1xOjo1zKg1SV0UKr8nlkq0rMCMqk01k/liltDMYWX6SPeP4lgxOl5+hEf/639j565x6bcn3ykTa+JqxoNUkFZqNWzHQTMt1TndCKFhu4q8S2mz6zRUOieT7UAzTLSYBGkmRv8QN/zD//3KA6v2ymfDh4/cw9G35hndvgM9kJROFHW1Jt+1hMT1ksstt7MsWQoK2hLX7RJB+/7r6VPrpY7aMayshTp2gB1q6CNH8ec7GKznOSfTfnydmN/Aw6E3ZWJrGhdKNvnz50huHaKzXggkILsAACAASURBVKLn/ns589Rh9o09SufoA5SKJgOpAsXY9zn6pc0cryRwtg4Qx1A5Ocn6iaCpuFNzOrEMrY3Iu8RxrebUlcG5rSYKhSHRUJ0qP/XeLhIpH6MVBSpgRakKsTxisUJcPC3OfCEN8SzJ7ADWwFZ63nya17/0e6TTeWKaS8wwVNqn1rDVrAdJ+ZQqZTXvodpwonGRkpqTnkPHJRZLqFYzw4oTT6XxpNw9k8UwLXzDYv+//NUrD6z6y/eET575HE8fPMvWq66SgLRZ1NFq+YpKedumfixzILnS2qtOV1knrdkL10RG67X1ksprBde1vG15MIcyn+KofSpBkfwHnqT/+Rzv6zvA5EwVr/w6Ly2NEIvHuf/OPYSxbv7i0UMEL56nsbnGndu7eHLb++l57TRj2/6AqvX3KZU9rskMY499hTf+tMbBF+OY1+9CD0LsuEbca5bENOUN5aqXmydahD0CSTRGMkrZtCy8Lm66UeCn7xsEy1VpFFVkoK5d4VliseSYBoHm4ZNlZjGGkUwR6xpheGGKQ1/+AjEjhpGOY5VrdHXkOH/+HN35XtKZNNVGA8cJqNu2KlmWLp+6Jw0TknCWahkzamFDJ5nNULMdOnt6laWz/YDb/t1/vfLAary8Nzw4/Us8/PgxxnfvIm4mFGFt+kJ1ki6ZhG717DUt1Fr5oNn22aRjq2u+Lgemi6SLUJazmZdTIxVdqv1H2bp3kgcndhFUQfemCKwjXHjdIT76EPm94xhBgScOumSeeZbSpl56b7iKExsO0H/sGMmtv048+V5Onr2WPXaR+K2PcPYRh+eeGKWwbZycFNnJejR1LKHWnnSOKiIY1WNFenkkjLbmvq+IqZFFk8oG06/ymXsHCEwPU1Ptos2osBmryFcLpD7exw1yzC/FicdNNhUq1E8cZm5+kZhlErou1UqDC+fPMjw0SDabjdI8GtTrMi1QLJXUcXk4gbA+TY2iFABJCkiAFUslqUtaqLMHQzeUiPqef/+7Vx5Yzks7w1eK/5mvffclxkfHSea61vClFSGyPWqTf6ddnUWrRtYzqFgaOdtj0TRIO3KS5CfAlgoBrYHhJ7EtGZ1TIxYmCPSGUoIj1EmSVQJwKeCVrH5UYtMq6IvKPeo09BjZwKBqzNFzxxkKc09z1Y+G2dmxHaaeoWNnH2eOnKPEVvo3ZRgdvpq/nDrGib/4Q+rnFxgyklw3dBPberNYuSnCfXksNqEZAQXjFPnn4jxJjB9dv5tEKJ83wHDBiTUwGhampEe0RZJSEyXz0XxLerbwLB/TjUpc5NFS3nWvTsKy2KiHHLhmBCvUiMlE5LiHZliY0u4e6hjSES2cSItTczpwCjU2TxTBnmOpWCIwDYqFkpprevbcBVIxiw1D/WrspCrjl65p6Yau2CqardoNHN1U8yAsK654luhZqiAwlVIMWkprpKJFig7u+LX/fuWB5b60LTxS/U2+8u2DDAxuorNHRt+0pIJm+rdZEry6bDhUqRG59jS3zlZrlhk/R8HIodk6DVP0Ix8/TKFLwZsWqIjIVT1tccXl5ApV1ZetiSHNf0t00zKZ8poXaqQ8n5rloEuksOM8/ddMcvCxM8x8cZZf+ew9nPze04yGZb5XDDgeaAx+poMLXz/O5hvGuG/PHmokKFVKlGdKZObnqNVDJgMbTfMxg1DdQWIoiFEfGsHZvk2dA9HIbRFSVXrIUH1/KuALVPymGlANx1VNEy6NaIxk250vorRRQL+l09sVw9J0sn6KhIwd0iwSfhKLhLI4UVLaZKng0ne2glFcZHGpoEi2TOeLmXHmpqZZWCqxY8u4GjCiLj4pYZbxRlaM0lJZLZ0jqSFpz3elXV9XFalazFTn3tBN9XcylcaMxVUwcs9/+uK7AKyD4+Gpxm/xZ99+iWzPML19g83KATGc6vpb5lRRecpKK5QAQNcCdmd8rrKfw7nhToqZXr7+7bMkvCShtUSgaVT1OHEvgea5XDNqUnaneXNOkrGiRCs/oEiw5NEUUFWFhGg6EVFvaJHw6Hs6plOlUPwhmd1TIp9jPrmJ+zdrHDvxBuTrlMxr+N6RJ7j9V7fz2D/7Ab13jPHJLdvw5jtZnJtXteJazCdmSBOopGb7iOsGMWuJ0OjB030Saga6S2j4GE6gwvPiQINXy4ex9TimXBR6kZydYU96D912Qk2NUQFMc46VElJ9nRo+lmfjBHYkvoYxNaYoldTJdAyR7EhjklFKfMKB+NEC/uIiDacC8RzlWpVSqaiaXwvzi6qUeMNAv2oZk9UQ8Diui5FIUSgUsRueapFFj1G3G4pn1T0fM5FgrrRER0eOeCypvIJUQbhhyP2/+SfvArB+tDs85/0yf/bdw+jpPgYHhlSObJlkNa2XCq2birMKq1WobeJrVbb0prnxuixLE3WC7m6+cdgjOX+BA3uKWK9f4NycRbGvj6t272LzcIbpuTeZKLo8d0RHN9JIG4tiBJKg1WS4RTR0VZW7SLVkWMMhQdBYoh4UKc2+jCUdwfN11WzQpVssVmPcMHwz6UwXXeOvUkkssvjaAi91vsbH9t/Di08scurcFA0zRlxKfGVVfBNPr6sgTlI9PnWVstF9UcFNKobGqflzJAyN1IDBex/aQzzhUKOOFlZhbiOnnihhNGrK6oglU3eGUFZNLhSX85XpSIYAYrrGxq5+knqSO24eZWhgK9tHBknTheb4xM9UCWeK0YAPmZdVrysiLvNIy6UKs7PzDA32k05IGY6p1HaJBMXuG7EkhWJZ1cfbSok0qDdsdJEfwoBG4LNULtPd3U08nlDAkmNne3q49zfeBYtVeWRTuJD6j/z5D0/QiHUy2DuAaUmddmStohy0QGr1HHOxIKbv4xoOtVKVTn2JbXkopvLUg830dk5wffYoYaWIW80QWpuIb96GFU8zszBDwZni2IUcxZJ8cfH/LrqaceA167mgXrOJJ8RCBOhulfN2gFmbwps/il+f5c7hTcRHBjhxfoY3Xqpz97WfpNCYYPSat3jk+4fZ093N13mYn7nnJ3n66UXOTc4Q8xNouoerSz25r6oc5LvYUubrS/t6NBKyboil8Tkyfx7N0oibGskui/d+bDuu1cBaGOTsM1PE6gmpnWien+gGA2KRojy5wZsLp5S71fQ4Cc1j+8A2ejoGue3uDbxxfIIPv/dmuivdmKfmCSoNhB00Aoei5C1jFhU5f0FAww44eeYc+/fsImFKS5im+JdMP645jlA9VVKzVCopq+ZpJo7nq5Z9YhaFSplctkMB34hFSn0ulyORzXH3//MucKzzfzoQGhv/PV95aga/niY90I2ZyKrsu7qshUcFdlSwryQEEfzA8m0sV4RFmT++yM3eBEfqHtdsCJnYeSN7504zXH8TvaMHP3BYnEkS9m+hZ7gfzynz3KkXuWnPHuani1gZUb89Qt0nEH5Wb6BraX7w0htsGOxgZ3+eWLfLk6dt3tROUzp8in9w1dUM9o1gZvOUqg1+7TceZkvvVWrYRd/eU3jnSlwIE7xY/ib/+IHP8PQz8+q9XGlKJqaitUg6EAsjbVYRoOSeNEq5D211h6w3SmdIhl0E6TqJjgb7tvYymN/DmaNVwoYUBMtsUFNFhlKMF4mkUZJaItnjk0eiRL4ZIxfGGO0ZI9dpcvfd2zhybJJP3nE32SMelMQqu5ixGEuz82ooyPziIoGqUNVYrNY5eW6Cuw/sI2FYuCItyKA2x6faVNiLlSquGhmhUZMJy7q4QQ/DilGtVTDjCRUJSgWq4pDxOJnOTt77q7935V1h8EfZcHrLr/FXT9lM1WN0dSfoSMRJhg2kfzdqehGiKg0A0RidUmhRN+IYgUe9tIhm14mXFsFcYvuBaxnqyFOzPIbjNUpuBwOVk1w4X6e/z6ReirNYXyI1/zLFrfvIb97Gqck32bzksPDaM2jZHCe0LEXbYqPMIu/t4JEnX2Xnpjy7dg3wrPsdYl6Mv7PhBkJ3I13DHRSnJnnm7EF8fT9nnjjKnk1pXnLKxIJFXgqO8E8/+imefm6WuZKB3EtLC+JKM1IDQUQXk+H+zRsvKWCJ6/DqzFUXOVucICG1j52Q7rD48PXXMj+ZZHFBlk+iWkeJm2KiBJyyfysq9HWfQ6cOYhghvmHQaWUYDDKMjPWw/+ZtvHW+yCf23oL24mIkvoaeGsKmuiykoXV+nrpnk811cXZimhNnz/PgnbcpCy4LI6O0nZpN0XXRDYv5pSJ6LK4U95pMr9ENFVEuLBWUF5JVlGpT+Xwy2yGRTCoX/v7/8i5wrMlf08L0/n/GXzw/zIXCIvm0yQMd5+lqHMaqHVERmxTga6K0GSIImNTSe3gsvJuzZgdesaC6cu3KAoNdBre8Zws7Gy9QTg0zldzPQDBN7XyD7uQpdM1DTyU4fqKC89Zp/O2jXHNtGnqnmP1Og5OvTDPU1423eQv5wTjf+MpL3Hjb9ZxaanDouWe5575b+NKho9yWz7I7vwVHKzHcZ9Ez/i0KM4tkZq/l2Pdi9BzoJtV1FY9+4495PHOCn3vgJ3nme28wpw8r4TMmk/KUJRBr1boXTlScpVI2Mt5Rc5kpzXFm4RxGwsfKdTLQuZGP3T7IG4d0qpUovaN6nBUfjARSv2n1FIfRGrzy1suYYiAsSMU1BrQ0Y5s62Tm2gyDMcldmC8a5htzkC79WU2kLuXFTqV7DkUoEQyeX6+bIG2/y5ulTfPL+D9CT61ATmFXtVa2OJ02pdZvp+UUCw1AusGb7ygUK31pcWlJuT3oKxQFJs6pcAFYsRphK84Hf+MMrb7GO/3PCgXt+hq8/N8j5sxf4dP9pRr3vrZ6x1or+2xonvNRGfujczEF/LynNoRDqdGTf4Kc+mCUzvRk9ZRDLTBKUKthBA9MYwQlFKT7H40+/zvnKJrzqNDdevZOF4uskXivSozWo1wyKMndgrI+nJ7qoVzTM0MWdf4GPfvrj/I9XM3x460kKrx9n9+gogT+P781zppzmi3/6LAOJGDfe9zG2DNtcPTzMn738J9x3y2385W9+l8zVd1LTnOXyFCHqUV+g5P4EYNGNlcQVBnrAZGGKM+ULGCmflLaXX/q3P8vSmUd55vtFNYVPgCVqhMyEULlnAZVEhc2un4qzyGsTR0nEhVyDTM3u7LXY1J9l3N3C+PAOrq514Rd97EoZQ+QBuZBjMRaWFtXMLDOVpKsrz8GDr1Ks17h13x5wnSjas23KS2XV/qXUdTNGXdyjAmeAJxG5E8kgMolQihCTiQQxy1LuUDN09P5h7vk3/+nKA+vI/0a468MP8ifP7uGq6uPsdZ6ElNjZppzVihDbS9blNam8NHv5ovOTLOY2QMPF5S1ufaCTmwbKaLUUhpYj9Bpo9RJ2Z4Bma1RLXRxc2kV9NiRbf5K+TCeVUomFI7Nq1qYblBkfG6BjsI/ydJHnnzrEgVs2MLR5iFpqM2/NW4ykXmbD2LWYnkPh6DFermr80u99n6DkseAWSBgpNnSl+b8+uR36XEZ3XMuv/8v/Qe+B2wmTUe+kGqMnka38bt1MCU9dycK1MAJOTZ1m2pkkntC4YexTfPZztzJ15hm+861ZNVNdFkzE3UjnWmnMEMslUeBs+TxvLpwmYYIlOd8O6MrrbOrroHd6hJuvP8DwmwH1usfCxARdHR24dZuqLYllQzVKWJk0uVwXL7/0Ch1deW7at5uJM2cwrThd+TxnT1+g4dQpVCrkOvOqLKZab1CwXdV0cersWSXK6nqoblEnM0/lQhBXaMVj6JvGueOf/tKVB9brf4/wqk/czZGD2xg9/3nSMRFT1lTmtSop22eANK3YyXAf30x+FNupsfeGYTZvOolRWSBRLtC3WCfmzhO6BvWqQyJwuXC6RC2/EauxwBajAEaNQLOVi4rSJc2ANDZIY8snMLfswUglobqIduoQnPxjcGsIrVEJc0NKetOUqx5F26Nc91n0s+rOD31eka6RPMb4Hn7ry28RbN7BYF8HjtQlibWSu0WoO5l66H4DVxOwearCI9B8Dp95lUKwQNroZNvobh788HuJu+f4y29ORiXbkkCW/8RcSWPE8g00owzqG/PHmClOkJRgNwGJLujq1Nm/dZxNsR0Mp0bJvuGQqIcUFuajWe+1OktLS2RzOSWl9PQPUKk3OH7iJNu3bqU/kyQdTzEzNxcNFTeFmFdVtajkAOVuFmYyQ5BIUq5UqFTK0Q0vRXVPJFRQJq5Qvnkm10F6fBs3/Oy/vvLAOvIZwl2fvpG5Y3vpOfR59FwAsbY08NrOq/bxCiHM+918KfmziizekPe4a+ZXI2G1GVTKHxI0RRElMj+HavcmcqlhtJkfNaPOJqAM8OJgOuCk+rAGPoa7aQex8atoVEtox54lfux3IJCRh03tVtTnaMZrpLU2y4pVbldHkdO4F+PfvbSJc71b2LWxn5ltj7N1bB/1J2OkGjqOlNpIy4VwQBlCKycgDHjh1FOUKZMyUvQN7CCbrPHJO/bx9Ydn1RB/4VFqCH/zdK1qdtUDXjl3kLJdkFkcxJNyt66QVBfcPL6bTDrP3vktdC4kWSjMKSFWhn/I7U5su6Em+gnQOru7KdbqnHrrNPfffRc06izMzZHNdjC9sIBqMJSL0koyOz+nOn9sPUbJj6LbclnKrTWSqaTqT7SCQKWZSCRUhUPn1dvZ+9n/88oD642fItz+6e2Uzr2H5ItfwEo3gbW6bzU6dRe39zEf5vii8Y+QVqf+xCSfdD7fnI/ZprG2cBrdqAEvO4jn2iTcRRUANed0SKtKhASpBLPy1G//V7jlBlrYIMgk6HZKuC/8Z8Kw0hzDqCpl1I+AyvcMHF3DNWIq3aQqNX0LV8/xb9/oYdbu5pZ9ndQ2HKPxRp3Nfbfgewl0Ksp1aULkRUeTYWi6xuOHv4tEdlbWxczodKYS/N0DD/Gtxy9gmFGULDOtogtJPkRUZSvKd2hovHbqGZaCiojgdKQ04h0hMu7qrp23MR4bYWyun2DJZf7COZUyKpfLKgUjFqujo0PxIJkiM7VQUHTh9ptuxPJ9apUKhcISsUQKkRjE/ZWqturOkZr3qqehZdMsLS6qbS3dUHqg/E4lEgqI6Y4uHNOgf+84u//uu2Cx3vwU4ZZPZqhOPoR58I9IJCSaWOeWquuNXNBhKcjwR87ncBMxsqIRFb+hbtro+ykV7npSmuGFhHqVqmtRNlByAV4Vm05qUiZreQzETXrjGc7YSxSFk/gWD97+EWxvDtN1qPoGCzWN5w7/CNuRXJiPrtcVEAjjWEoKEUhqZJI9BHoMRxbfMglq5/GLaeJByO5hnaLxAlf3DNNZ68KeqdFjhZS1YaZzCRzTU0NjJVX16JHvgG6jd0Eqa9CT7+SjY3fyvWcWFIDU8H7XxTJNNEmkN021ujZMg0Onn6HUKJFKhcTSYHRDXzrLP9z2IFktT3XCodPRmT13Vlmo4lJRRXpiBSXdkkhFcsDU3CJ2tcpN+/ZSXVxQ/EiqQmU2fLVWV2NzZc6VWFGRFhqBgZFOqTr3RrWqarcEVMlYHDMei+ZqSZ4wm6J3W55dn/33V95infwU4dhDUJv9HOELv0826UeWIxqkFFmTllVpgav1W4eyl+YLjU/S6OimgyRffOIPqV1YYCBlcvN1vaRzckUZDGb7mCh08uSPjkSVAeYCZ89DKqHxk++/np0DXST9BAt6QFCb4zrvDZKxBpYyPTIXOEp4h6boTBp6sh9n6QwxFfKbzWFiDoHMgEoOYSQShKZEbTr2/DS/OGVxtuKzfWAXOwbPsG0hiaNvR0+bDKV8GqldvDBxHFsCF+Tuo/Cdw99GN12MnoDuTujoSXF35wM8eXBSaV9+4DIzO8nOrTs5dOgQ1+y5Tk18kcRwzW5Q06oUS3PM1E9j5UI2xE0+df3HGaaL6akljFJAdzpL48KUqgRVt/v1XJVykcAg19FJzbGZnCvQkUlwYN8e7HKVSq2KFUsqlV0WSoi7bgqnKmPLzaACU7n2ufkZNRQ3ZlpkUyliyifLRQCGZWL0dbLllq1seP+/uPLAOvMpwg0/AfWZz+K88Ed0JbyoEVqA1e4O28HVZr3KQYzfa3wMOsaJaQ3+4oVHWHjpCO+/YRebhht0b3DIppL0zZXJbu6kY/cI338uw1/+4ASzLx/mJ96/nw/cuYdkxmB6qU7YCDg/OYVeLnMgfpS+eFXGjSlPI/XrAnThTkbXAMHCdFSPLvxNPrL8nw5O86IQvUqKIVzP4GdPpTkxb3PN9jG2pOcYsZOku+7A6bXI9+Z56USDuHuaeJ9PqR7HDHUeFmAlbcxO6OuI0dEb57rYTbzwSomqXVGgHR/bTG9fFwTSryjycVQ+U68LyHXmFiZ5cepxJTn8zPUfos/voXBmijOlBfpTPYzFO/DKZUW0BVQyoltxoVhM3S6u3LA5Pz3D2MZB9u29CrtYVTnUYqWsIkN1pzARZzVDWS+RIBqBxvTsnJpPKtYhm8uo+Vmar2ElY1GnkWnQsX2YrdeP03n7z195YE19irD3Y2DPfpzSC19lICYlGE1QrQXWWoulQS2EL5Q+TL1vD6Zv87VjP6T22Mt85O6tjG6rs1CdpT+7ievGhtQ4nmOF50gn7+R3vzvF7aNdPHTvDfTms7iOz+tHTjIpd2svF7CtbvpTGtsKj7HRXFTAsQLpaY7uZa519aHPzS4PHlP1TGZUmSmjGZVXkvvxCSn3DT7+SgpXr5BJm1zzwTtIn51nvzHK4OZ+vLqDaXfz6tKXuet9C/zg5T1cmN3Ed9/6Ot2BQ9APPT06/V1JtjTewwuvn6bslombceXCx/o1ujbsZKRvXCWwS47P4lyVJdemoJc5fPhRHrrhLvJumnNvSlL+ArbncNO2m+gJTdyyuEAfW1JZqlFWZjJYSodaKldVaue2A/tJy5yGVJbC4iKJZIqZ+XliVpxazWZJptDoMVwvpNioMT8/p6STeCylZj+I4i6J7bgEG5pJkI6z+eZtjOzdhLHr7115YE1+grDvo+AufJjFH32bwZiH6ryWb9guL7T+3a5naaii/T9Y+gDVgX1orsPDp5+m8c3nuPsjG7njPXHqQY2R/D7ieoniTBcLjzxF7oat/Pl8jA+M9bN5qIvAd0hncur2am8t1mnUJR0RI9/ZgVWZY+vkl7CiG49Gd3sX59eVQ58rRdNt1D15o8/r6yZmzxi+KVUTMTynRLB0kq9N9vCXE4vMexqfvDPD4KRFX9dddI/EOWkHVGarjI+mMBa/wclCFxesDbxw8nncmIvVBT29sKkzR3/5Oh5//RSm66v71WwJFvjgdYMYuz+ArmepFqbZtPk6Lnz/j3mFBDO1EjcObGZDqpsXXzjE9OIMyYEsI0PjbM8Mo8+WKc3PUa9WVSGffAnX90ikUriBxmKlzHXXXkuuI0dM1HjXw9RNSqWyqg+r120qNZuSpHXiSSWQFmplBb5kMqkiS+GA0tMk80wltWNZSZIDPWy7Yyc9mzrRdvz0lQfW1McJ8x8Ev3oXs089wVDMw0go2hI91gKs9XfzZSeALyzcRWXDTeDYPHbhJYpf/yHv/6n9fOJ9+zmx+Cblo0e57fabqS6e5ke/dYye0T4ebxT57Kceon8gT65vgNL0NAvTkzRcg6qj09Wdpac/TylI0P38fyFRfEtZIjVCQd67K4U+LxrYChcU8uyI1colCQIdy3HQGyFz6YCZA12cnInzu5+f5G///TQbT5pU6jcRLhZ5qlCgJzfEYt2mXHHYnQPf8nlm8ohyhfFBSG6ATblOnHN5njp6Srll0dLu7Qj56MYMjVv+MTWzwrHDB7l51x2kn32EIz0Zbt13F/ZMieOnz3L4zKSKwg6dfJ3eRCd3DW0juVBnZmJSjcoWvUlqqyTatOSuEpU686UlBgcH2Tk2xuyZ0/QNDrE4t8BA/yB1x2F6bk6VyIi0v1ivE0unOX3ujOrYkQBAjiVzIbKZlBpDmczlCPQ4HRv7uPp9u0n1JtG2f+5dANbHCPP3i/h8ExOPv8imhCdt/xGw3s5qKf4CfzB3G6WNt6qhFI/PvMDcnzzN3gdG+eQHbueHj73K1t4y2XQ3o4kF4m/N8MR0nNs/+iCDG/rp7MpIvSySUPPqVQozBeYXqnKXInUTbaujD+OHv4l14cnlWELlYLsNzHmxbBGwxBV66vZqK6Mnmj2gLKVivDp+HbPzBn/xZ+e4daTKptkSiwOjHK5VWVoSXbSBb1p05wcIvAo9fXleP3WQbYlOdt6zl6PWiwynTKpv5Xlt4oRQKqkzZGQafqIjR9+D/4CjEo3UZ9nZl2X2+RNsv/4mqnWbQk2+Vwk314uTSzK1OEd1epZPX7MfbXaBRalikHZ4Ie+uq6JNuTd01QsoVkv09vYy0tePU67i+y6pZIpG3VbcSm4dJx1LrhMwUylTC3xKi0VCPVSpGzkf0iYmdEuiQSOZJN3Zh2P5XH3HZvS0Ru7Wf3XlgTXxIGHv+2QG6h5O/+AYY3EXs2WxWoP92rmVIgErVkIyIp+fOUB5051orsdjS6+x8PuPMHzvMLe9ZzOnnzlLeWGWh+65jViigpac56rhe4h1dpHOdWEEtioBCbV41L0ST2KmetBSvVJDitfwqHztn9C5dFTxJSV8itXqgPhiU/ZqAqs1eshpfj5p3xLOtZiA3x3sY+JQF+fn7iSz8DIf7StxomLjaT62laXozVMpVNi+6U7yG3wmZibJjNgcbxzn5LM+u+7Q2DWaY2mpmynvLJ1pjbgsnNdJplSn6tRZ9PvxluLsT/Swb6ifM8dmmK0sMjK0kTOFAoHfwfzkAt0jGxnfOMSNvV3MnjpBw3FUMVXoeKpjWQr75CaYNT9gbnGe97znVmIyj1TuWlEoMD83x9DwRjWLNJHKMLFQwK27pHp7OTFxFs2RhpOo8UNa+IRfJSzpKzCI53LMF+uM795Mfru0g+n0f+g3rjywzn+IsP9WMAbHOPm9rsLnGQAAIABJREFUaTabdcxUm44VtZREUWK7a2zpnx58cWov05s/QsKr8kzhBFN/8DD5O3vp2W1wdXKQnkqcPVs28+ahFzGMKqOdG9hy7a2kRwdwKhXmZxZUE0UsYeEFFr6VJJvqwsuk0YtLpB79WWKSvpRqUh9sqQTIQHJJ1HJUE6gSSVtaaxNY0Y2MYEGH/7oRkkGSSnUbuelGVKC31MD2bM5OFkimEzheSD47wi/82//Cz/3cTzG6N84t7+0n2yNTWwyyJR+nmmMxKKrbv8l0F9+Wn4a6mWWlbjBodXBtfoSgHsPWezhz9jVm5xucqZTg3DT2fJ0wAVfdcAN377+B8vnzlEtL6jgtayWShdROLRSKXJie4r4P3E9XLq0seliPbjp+9tQpSnVbFU7qMklGymzKFc6eP0smlVB8QVxgSlrqTUnkhKrK1DA1NDNH3+4eNuzsUHdwHXjgP1x5YDm/9pkQ98tYWzZw9Dvn2Ro0JDuw4gqX8xVNK9WyWK1hLwH8wcRuJkYfxHAqvNx4i5Nf+CYbbxpk9EA/G6Sb17HYmUhzeuICHdY8uzeOsnXrezB7Ezz63R9x8KVjjI8Ns218UN0JVO/upyvdRdgzhHnmOfJHf1sBSoAlILIl75uBhABL7ukowGpaVTUcv8m7WqM7F0z4rX4Ud8yFJjsqt/PqSyeozpe5/4N385WvfZ/FSlW1oHeke9g4tJ3nXvoRO64extNtjp9/S4H5pvEO3FqWE6curBrxpmQ/F+oa/LNPPMgWDM4USnRu3syrL7zI0QtF+oaGOPLMU/SZaSZrFW6+5UY+ePPN1KemqC8t4dieqkAQtb1ar7GwtMRirUZvNsVN117PzLkJNW0mk80QE7AYFtPzS5ybmqJme3T3D1Co15men8XUpIohpdyrIXdaldGSIl8k0lE7XyzF4O4ciW7JF3bS9+F3wWKV/tXHw8kdU2zvNTjy58cYrU+TzkT1Q1Hsu4ZrtTQusVhNXekPz2zj7MhPYNh1jrrnOP+d7zGys5fhkW42mGlSgUF3zIK8RW/CIHSqXLtnH6neQey6wbPPPE0uncHSLB594lnqbowPf+g+8tuvwTr7Al1H/oOMYVCAMUVWkJVMR8AStyfAEn6l1JFmj2PUMR1ZsfNZ+J0u6AhN5l7MkViyWbjQ4IN338z77r2FHzzxKoePHSWe6iKWSDOzWOWl14/TM9BNNu8zXZqhGoP79/dz5rjP/MR8VDLfvLhEoxVBcrx/mJ/54D1MHz3DUpDiurvv5r9//rf5zskTDPRkSTuQLQbUYx4fuf293DK+lerMDJU5kVNC6rWaunG4aFTz8wvIrXv37tiiUknSYBrv7adRLlKYnmViZoZtu/YwtbDImZNnKDcadPXlWVhYIB63lFZlSr4Rg0xOmlZQGQvJGdYDj+37+8CqqOmN2z/3lStvsYp/izA4METu6nGOfWmKHeZJjGwTWAKulgLfLje0OFcz9v/ikc2c6P8YMdfhdGKWXhw2dqfpzedxq3VOT11g7uwkYcwmWfZU6uenH/oQnemE+rKF4jxDG8fw3ASHjpyiuDBP38gmxjeMMP3YbzLqHVEFFwIeEUFFr9IEWIuRW2wBS3GK5mdrjkNVkeRbXfBHKYvG8RzujEsszHDhyDQ//9MfYXSsk5On55szGSy8WI5Hnnqal46eYmzrRoxYiXJQoRr3+Nh7dnH42Toz5cWoAUP1Xznqtrxb+8f4R//4c2jnL/CNP/0q8+keHj10gmq1xoc/dS1W3OKFx47hl33qms3nbr+PA32bmJ+fgaqjBtSWlkoYZoylYlFJCeISt23aQFc6HQ1QkXovTVfjICVN9trx4wxuGmNxsciFiQuksxlsuxZNFlQVDRrpVFaN7JZbAJv/L23vHS7XXd17f/a0Pb3PnDlVp6o3S7Isyb1hY3CIIcEQSiCEBEJyb8hNAoEkvCEhIT3hTbiXm5vwUhJCiSnGBmPAuEhusqzej04/Z870Pnv2lH2f9Rsp4Xn/ls3jx3osG5/Zs/bvt9Z3fYvADD4Pdq+TsZ1uzG5FsV83/doj17+wCg9hBd8qzfBdrD/+AsOBBshVqPZd/z8s69oi+lqRSWF14YtnxzkbezMuo82sc5354y/irVdxNHs4em1Me0fJwHTNgVuEBVqPt9x9JzMjYS6dWWZ6eoJ8s8TQxFaMWpEbdt5E2e3BOvMkoVNfVKO/XIUdmarlyhFIwQt6qX8tikzsP228f6qwri3OV3zwv+ajdOoR3FqTlpEhe6nDRz/4dirFRVqmR61OhPseG9pOy6Hz2X/+R0ZHU9ScdRqOKp1gl4dv38WR71bIt4TnLgtuoQYXeftbH+a+19+Ftprh7PPHefSVszzx0llqrh4OB/zp776ZlfRldg8d5HPfe4LLxQwfPnAvu70xivU6jfU8dqddcdhrtbqiFssbYqPL9MbNTG+aQWu3wahhVDtUKhXWMjk6dgfrxRKR1CC1apVCIde3nOx0lFDEo3twOnTMThuPL0AyHmdlfY3RTeOY3kUSiSCdjovNH/j69S8s66NY/IKHwvmHaZ96ikKlQq0Xw9ldxudzYlMAZ1d2qv+1N5SCkzf26on1nXMxfqg/jM9ycNm5yNJXHycsoKcUqHhiik2U6Ak0uTKcePUI73jHboZ9UeXhZKv36LQs1o06tJuMbdjMdKpF8Ny/YdfESKM/CUqD7hRHGbHk8VjoIre7So2RK1L6LYEdFF56rdnvwaWQi/9zagCHW1xdQmjmGs3FEg+/6Y1868ln2TU5SqO+zmKhzeTWLbzpgV/gy1/+XyxlVsh765ScLTwxeN+d9/IfXztBsyNOxF2CAZ3f+vVfZWJ4gMbcLCdenuXlE+d55oUztCsOeq426YDGJz95H08++X0qCzb2799FYCjJtm6CmOmhllmjalSwa26qtQpNw1QyrbZpsiEa4cCeG3G4rk5OzTbVVptSo856qUyx1mA1k2H7ngOkVxaolXLK31IW8fJn2Nt3EJRY32RqiG7Vwh6qoiXt2NolXl3rMpN08sBfvvQaFNafYPHQLTzyBY3jp2epGTo2R5BUSPJaZLzN4XOYfOBWN4lgvl9M14iAV0l5T18Z40vZ2xnwR5izL3D5P75N0GYXyk/fQ8rRv8IEPb7j9T/Ls8+e4m1vvxUK84wNpvB1HFy6OI8tHKNuFPE742zr/JBYZ7kvIZdpUABJQfoFO3OqFou2xCxf/T35Z+T3lNmGslXqI/K2LlwJhvniuYQ6Feyi0LFVsJVzfOR9H+Ty8gpul86Zi2dpljpEBiJsueFO5q+c42svf5Ncu07TBdEEvPeen+ffPv8yjWaVrqPM33zsD0lF/NTml7h8bJWTc4s89t2XcDblzhbrRliLwQf+n4M8d+p5GmlYXxBFvJOP3v0GBr0RmvkCuUxBmezWGgbFclkVl1yxb/3Zn8MrJEcRvDYa1Es1Wl2bErGWjBYr6ayCJcKDwxTzaUVcFEBUEHe3x0+zUVeL7UgsQdAfJFMrMb3RSzcg006LH51Is2lA5w1//er1L6yLHwlaR6pDVPMRimYOj11M6X0YjQIbxsfI5OVYsMiUMtw0XOH+7V40bVW2wFeXdjqvLHr42xM7GYkNMW9bY/Y732YwnsLh8pOI29h34EaGNkwSjcfR/S0WZss89u3nKC5cwKP12DU9TDKVwhOP0Wh3+c4Tx7nzxu28fegS3tqx/9z/9RVDV7EsYRfXFINYnVS6XJU/tYL6zybegkv+Mf79ohuXy9O3WLK1cBtNHj54I0sL84wMT7OYWSEZCOPyhRgcnuLYNx/DHh3mdPsyA0MTBIdCbN48wEq6zKbxTcR8bjqlIrlLaU4tztFonyfgX+HyKx1mVxKMb9uHLeDEFhM94hxnFy5SXm4iDtv1ZY0/ftODDKXC5BZy0GnSaLVYTadVzyXFcPDALezbshWrIyyKjoIF6sUK5YZJs2v1Ma5iQS2sG902lXJeJX0JuCr0mVarjea0K6bE2OAYhVIZ9+Yxkv4Mhlmm27Xz/Vcuc++eMW76+HPXv7B+/Af3WqvVNvmKcM59RNwOvIEQhtEgFo9QKpYYHBqlmFsjnS6T9DawFTIUy1A2asokf3jcy3/k9jM8OsgCOU5/9VtMj43hDQxw992H2HvzDoxGBaPVpLxepJIrKJ5TyXCzcOkKrx49QbtjwxTfTIebG+44yC03HaTn93NH92UCs58n2BYTtb4goW4Ddx1afuiUUNJ0xVC9ilvJQXqtiZdaO+ee4qsXm/h8SSWbF99Of7PO3qE45WKJ0npBNcXhsB170M9Y8gBrh08ytWWGXVv2YHUrWBEHDLXV1V436xjlBgsL67ycvohhLLEt1GD3Q5DYspvi/Daq5iG6ukmnAc+88BHmMx0WX7HIrcL0oJv37H0Tibgbs5ankjeYW7xCen0Ns20wNTbDg294Q78JLxZpi4q5UsfqWlQ6YiXZxLK7FCxRKuTwBD3k80W8Xp+aBkvVMh6HC6fPRzgYIeCPYDjszPmd7BmoYpRXcboTfO0HT/PuNx5ix//44fUvrK/85gGrvtJgwVgn5IkR8fnx+tyEohEiIS+VUoF2z47bGyJXWCSbNTn60hyZtRxyYg/FArzzTSk+f2aQ1OgUab3GhW98i+0z44SjI1QNk7e++z7FJe+KcW1T+imTmjTAzY6aCvNlg5rRUWS04ZEx3MGIylB2Rhw4LDeT+jqbTvw1RrPOlTo07TDqgLkCDOkQDfaB02vIu9xB14RFcjWe1kb430dXGR7agOZ14yHAfRtncHWrZOplNEOjXM7T7Bp4umGGGaFWXGPL7q34HHaMcoFeOMB6rIrW6VKtVCmsFzjVXkUfyfDQjMVoGBZrMHqDnTMnpyk0X8eZ84vIQNcIPMalV4JEVgOEQgsEE2FuG32AgOagnMswv7LE8tKiMgUZGRzm5oMHiAZ8WO0W3UZLcbUMEasYXfKGobyzRN3VaNQo5LP4/H0HGVkfZfNZ7A4HPqcbdyDAQGQAHDr+mSle7jbY5pjFUc/RaOs8+dIrvP3+g2z9zSevf2H93VvHLDE/1XWf4lHHo3GCHjd+v1+JA+qmSbFcoW6KqFMj32pTWS8xd2qBaCLFWjrDrz88xD+8nMQbHcGINTn75A+ZDoiFtB3D0eFtD91LcihAx+ZWBmGVZg57U+wK5egW/wUfPZv894Nkrlwm3yyydUZUzcLD0rFrFjsu/L8MWas0mlBpQTgM9SLodnC7+k276q2kgb/m13XV5vK0luTblzOYXS8zQ7v5xTseIizhRhQ4Mf8qp8+cp1Ex6BYEi5rEQZuIN8ZoKkylVlfCBdNfphkIUzFXyNQaXC6lWexYHBzqsS3gomHYOXVaJ9t2UGqN0nPGeGX1HK974z6273oMZjvsCkPDvoFE4kaCJfGi6JJfWOHi4hXVbqcGUkyPjjIxMQHNel9d3RWZfI9Ssar6KbPdo0IPPeCnU69hVso0rZ7CsfLlKt12l0gggN/twhtLYvcESAyO4k+leKyaZm/3HOFWgxNFi/XMKW7fsZ3tv/3M9S+sk595m7W2uq7ucL8/xGByAE2+LctGqVpDLQ4dLo6dPk4uU1ej7Pbdm1hda/PNR55Bt5n80bsH+eRzMXzuANagj7Uz53A2hA2pYXf22LpxmPve8gYyF68QSgZxuxLULANXz0HSnyRjlPC4nPQ0P/NLlygXCjhaNdzjE4z5/NRaJpe/+wV+b9cCBdE6COVYtHzGVT7i1WK6VlCKgv5TQ+wr3WG+e2GVnSM38q6HfxV3tSVOZdBt0mwWOXH2DMV8Ed3uw+fwEAlLsJEXj6vHWjPP0uISLpuD2QEHp9cvUVyo0vN1VGzugCNEQlDv0jSWzYvZMVWfo2kGmU6Z6X0+Nm0+ibaWwVlOMDp5N81Sj1RFo9OqMnf2DGXTIOQPMpoaZtP0DE6JOKlWsLncmM2mOvXFWE2giIb0lBb4gkFKuXVlL76ay1Gq1f8TkQ/5vHi9AQy3C1fHwbatuykkffwkc4qbWxmCXoujZ0rEwnU2bdrG+GuBY1nP/4VlVurk13N4dQ+haAyhO4oIEpubZkvu7Cbfe+pZLrxwmLyW5T1vej9f/ZuvYsaGWMos8ae/OMDvPx3EK3urcID83DyNckntpYTEFoyEmNiwFZvfidujE05EKC7NMTy9neefe5ot++6hWZwjXW6xb8t2ZqYSLJw9QaFcY+ferbx69CxHnjnF/7xjnoi/q5JCzZYYevRPKpkW1Urz6jR4TcCjCqwHT1V8vLTg4m8/8hdQa9ITE1jxOyjV6ZgmjU6LcqWA3eHtwxVui27bjsMyKLUtLhqr5J0LVP2DHD1xlivldfa24V133sn3jpwg3fNh2ibAkVcawW5XMnBqhIc0ts3MsHX3KK6hNYrzPg7sfohevkPtyFlq1RLlTEENH3G/l6FEklg4JJJqxaU3m6ZabshtId6iLcOkJu58KkLOTqVaJZ1Nky2VFZfd6/ERDASUMtvr9qvNQDQUQx9KcdbVolG0OHQ+T9djcbmxzvB2J/64h6n/9p3rf2JZz/6p1Wl1lAeAxJDJN+TQPWhONx3NRatjp1xt8OiTj3PulVPUrDI/O7gZo+YkO5Di6Wd+zP941w7+/uk6Dl+UbKZEJZtRX5yYkXWLNeqeAKM3HWLY58YmKx6PHPE2HNGRvt1iPo+W3M7CK4+yITlMtLJIKxTg4uw5tuzayvrlRS7OZvi5mSrv3FFS8IUhE+FVzEq1V1fT2VXO9zXOluBZGjyVdrH5wHvYl5iCZo1auaxsqTXDUi7D6C6a5QJGW1NMg6ZVIxwcxKyW8CS20duo8/cv/Qa9zCjnLi1SLfT48/f9CqPpBbKFOk/lVslXPGQLp1WBj2/sKigk7oPATIiXLlWZmd7C/rtvYGl2GW3Vxo52klyuQDmdxh+OEvF7GR0YQDNbiqPek8mvaWB2hREqIlZTpUt0dQ8+pxPTaLC4sqw83F1eP27dSTgcVvCMIdpCpwunCID9Li7ZTNasDjs2hHmD7wnOX4yRe3mM3YMTdDfByF995foXVuarH1ZCF2W9I+zFXl+lYolmySl2gk6aZodXXjzMydlZOo0qGyJhnO4oPZ+PaCREo3YJzT3FqwvrpBdyLKWL0DQxJZ6o0qEeH2Zk8yEGo3bFMwoFB5WxmScQZP7SBZLj4+itClWjx5DuJWU1ODY3y1rDgTPsxjj/Ms12g8lkiE8fTOMMdjGrVp9Veo1G81P4leIDXrVRlTd+xdrCwf3vhIZBtpAms5wlHosRlc8RkRPCol1rkq/VqTVrVFtlZiZ2K/XM4LZbaG9w8YO5z/Hcc6c5tVjAH4ryux/8PQ7etI9yu8PJbz/K4X/5Kma3RlurM7kLsnlI+cGxKcqJfJH6rEV8cJC7772RkOEmPOdQtON6eh2PV2didEQpocVCHKNFWxWVjXKjTkvZP7apNcTxJkan3eTc2VP4fX6C4agyuDUaDRrNOobZxebU1YCz3q0zWytQd7gY27iNmckY0xcfIzkonwGWzrnpLN/OTY8+cf0L6+VPPmh1RH5t8+K0i7G85LBIqLVT+ZFGBoZx+Hwsrixy+Mgz+Hwe2i2xGRL43SI+kMJo91jLrONze5U1ztxilmPHZpWtodGCzXtuphneSs0dVxEcutBetCh62I+BC02Sq2pFEprFwA//CLcvzm27DvLM8gqF2eNcrObw46EXT/DBvS3eOJam0eqDrtfIF4LDqitR5ST3MS3FnjFh8I5PY6sW6bQdpOfmWMzPEovPMDmewhlIsrhymZTl4YKZxVF3qb7FnwooR5qRofuwT+mctD2lIJO//8LnGY1P85sf+jPMQpV2c42zx17mh//0CGGPJunPDCVhdgWympv73jpAqbFAPgOZNPTadt5zzwNMdKJUSkU69RIhh4PRsQ24PG7FnGwJnICNcqVEuVpTXq1lw6Sn9xmY586fpGc02LZ9h2pbyqUS9VYLe1ej7rBxpLxAvtnAoXsJhOMEowkV0nTj9lHsFx4lXw9jrl3kjXeDrg8Q+/X1619Yn3/3XmtxJc/2LRMMJyKKDruSq5BJZwmGYuy7+QAty+Tk2eMqVk025zItDg0N0zLqePx+6q0us1fm1dL5algDV+ZXOHLkskKT77rrVryhMO16l7bHjscbwev30LQCiuDXFfFAr4vebdN48UmyyxfRdQ+7Nuzgn54/QrXRRBcJuxh+bHDyB/c0aNXEO/SnqMrXjJ5ltfNTPvOBwZuJbnw7lIvk8zkyc2dZyxTZvncXtXINah1Mlx1fJMRiKY/f5qWtG1S6a0z47mBsxza0+CCPPf87nC8u8Up9naTu5a07p5kYHKJSWOTo4QLHnkqju23kWwJq99SCYsnm5R2/Pkaldp7sOjSqUF2ET73jg9iydWVTJP6nuWqemXsO4Qvo6MsFOitlRYVpivdVp02h3gBX36L7zPkT5DPLbJ3aRCIyoKZ2KaIL2WXSNpOMUVXIfkc4XWrw0nHLYDA5xcGJMVzLz7Jcd2NvrjGe6jEcyzH+253rX1hf+pVD1k9+cpw7b9vDls1DrK03OXrqEqdPLnDD7o0kUmE8IbFx1pVfgSg+Go0GoWCEbtekZbaZW1yl0xWfqR66LsJIP/V6l1why+JSmqmZHfhTUUKBGJvDfirH5ljaNoEm3g5YymtcDFn9uo9WehG7zWBpdYV3TRX40JfyVLoaPpvGlt2DfPwtN+Bf+jEto4nzajOlmKVXx0DFm5RGpx82T0sD/4a3k4oNUsrUWDx/mrORASY2D6KdPofDVWN4YA+zRofj0R4396DQzOPMa+xMbMM7cwBXrMwxR4nPfvWjGI46iSTcfBhiTdAaqjY51oSyB6riRtwxaGkOKj0/v/CBEfLVk2TXQIZse0Xn4/f+GuWVNH6/i4snz1IKOnjdL79N5UbTMimcWyRzbgm961K9VdVsKZwqvbJCLj9PLDbA+NAYFTnZXG7+Y+0s2WZFUWRcmoOuQ8PpEsFrkFh8AH8kqgKbNnqrRCqXOZ3tkQz0SIaT0Da4+y/OX//CKn3jd62l5RI+n4uh0QFqppd0ep1Svojb7WBh9QqlZp6x8QnlKSDIrhSTKD0Wl5ZZEyffYkVp3IS8L+sHkZ+73bLNkzBGi2HJ6HH48f/4e+x/8G4uHH6VxantNGWnZXcoyorZ7eJx+4g4XAxuHOPVl17hpuKjFA2LE92tjCQ8uEMeDuy9lRSnqT3/KI5O30ZIBB1SWMpKtG8H37e3llXP8Bi2oQeV4015LsflYoVTr3sz208/z+BKBSvQVfDCYV+PyfAM05MbWPjeEYyYjTH7JOMTm+g5wjj3/xL/8EieH7wCh67A3iqEh0bxREyyVzIsGxZH6g5mmyqaGUFFWq0Of/y3E5Qrc6TTNoq1HmYe3rXzPqbDm1mZO8fJ0y9w87vfyei2SVVUVA1qZYNMtsDKyUvobfG76iiTtHIup0SyHt1NIBJmsVrmXHaNo8UlxDjZrYs/g422g6sOM041nOg+v6KB704ZjNt6HD6dY/uo2E756Gp27v70uetfWNZP/tKSRXGzUMIZTGA0LAq5HKmhOHWzyuEXD1M1TdxuXWVGi/9TpVpn9soVao22WjV0xLi+fTVODQeJgSjdbh0HYsETV/Jxf2ob090iG++6l/rxZzl/9jyl8T1Km9cRD1DTVP7lkdgAQymdZ374Eg/GLzFtn+PLqxGGN9xGOBVhy3CcWCrC4r/+EbokZV/dEV6LL1R+uMpYDYyhKDve8jHa1R7Ll8+zcPYC54du5YXlOT7QyNLKm8Sio/Tic/woZGdHboJNt96gEPDzRw4z7trO+NQELaH2pv+eSuMoXzjtofJojf1xJSpGC7torZusm/CjnsYV4ZvbNOy6xeYJeNu7IBkHo9i3MioWhKsfZlvw9bz0/ItoSQdv+tCHpPmCWoNOsUax3mKtWKGULZA/PU80mqTUqNEoVyh1aqTbRZbrFUomWC4NvWvRFIjB71dWkJpNrL0lOF6kXz6VVxgIRdk77GbS3eLxF05zx7Yx3G6bgpPu/avXoLBq3/6EJXaPhWyJlVWB+tt4/TEiISfp4jJnFheJJAZwu5xK+bu4vKwMVQuyY6sIzUNWHH1QMBINMZgaZGVthU7HAKuN1x1mZHQjgcgA/nYLW7GkBALWyDCu4IAythWjVp9HZ/P27XQbBpFQkse/8Q1e532SKU+bSsfOc71tDA2NsGFklMjYOJ7KMVa++/W+YFsYpHL9ta8KVB2gJ0YZe+jXoNYiUyxz8dUXeGG+xIXBQ7QO/5gPTAzRdnbYv+lufrTydYK3jNC8Ms7+/Xuo+HR0y0Xlu5cY2bpNsnBxxJ9h3ZEjEH2cz7y3TagEgy6RqkOlDuvAUb+betirjDcs3UUgbFJMrxOyd/n9d0BsCHWa5Nd82OdvoV3vMXX/IXyDXqhbtCs1CqWqelkLuSKFSoOXjh1ltWyQb1XRXGJN0I/4lZNaiHx9Im8/Y9EuZiZipiYYpAQV2By47BZtR4Cg38udEw5CTic/Onqcn799D2bPRqXS5L6/OHX9T6zZv3+vla9klZ+UKXu4ioFpt1EprSrS/1q1QiAUUE5wkoO3KtdkSdx6xdPSpohkoXBceWZW6zU8bo9yHpYNfbGQQXd6iEVSDG3YqhxPypl1XB4vlksUG5oyWwv53IwND5IYGsJyepW5xg++8+/8suO7qmjE6yHXgpccBwgPD7J1TIzYtlL+4T9izp9GWCrKyVIKrAcePUryoffiRGd5JcOFK1fQL6ySdab4ii2E99UX+b37b6HVMEnNbOGlS9/jhtfbePEnSYIbd7JxcICa14cr32K4GKPbbVIL53n0mXnuuecRnnjcZOUbFWI2aEtNdKUuNLL7NhNNjRENe3C4PHj0Mj969ccUyhrvur3JL90uqafQqEF63s7i2iHe+N43YhMekPAS6qWzAAAgAElEQVTgClUypRq5Sp31QoEjr77M3GpW6RclWEmud5fHhtPppt1u9T1hVWBBP+2+z6CVRal4T9jo2l04tBZ4B0iGfTy0M0ShYHDy0il+5ub9lBoNDMPGfX9+/PoX1vIX/9g6f/FlrG6LYrpIJVNWIdaBSICe02Ilv4Lb41Q7KyHxSyCQhUNdh0LYl0AkmW7Ee0AKanh4VKma89mS8iG3az2GhseIJTeq3iMxEGfx8kV2bd/J/HKaRr3FiWOn2TSd4GcfejOlVptwaJLG2S+xb+5b1JzgaKM457W6zsn6AL6pzdy69xA2R5WVr/01LiksoSzLMw0NsOEtvwPVLAtLaVZOLpK+dJjtWhR7KMUntRij3SIf3bKHniPIXOkyS6UaAxPPENz6Rs4XJhk8lSPgs6M7kiSik/SsIs5ElO+d/RJxd4XvvFRn7oUrjFaFPtxfsawOwNSMh51Tbny6Tta5E1/Myyvz34KyndWciz95b5PJqPRgca54fhHf4DjbCMP6JYxqi7VGjVKmpORZx+YucvzKWbrimeoS6XybnlgiX1NHqageMXvruyq75CFc+72eDbts3+1u7GLi64kyHtF5w44o88sFqs1FDmzbT61e5cpqg3f905XrX1jvObDLaqxd4MCWCfbu3US+lqfX8VJXKW09Vtcu4XZZVCtFZSQhGTASBmKzucnlimRzRXqWA6/XQSgSJhQOksmsqTCAVtMkEo0SG0jiDQxSzdWZnJnEE9Rxe9wsLOVJL66pFFR5AFs2zjCxcy/DGw9hf+SX8eSOqpWG9EwCeErQfMMGL/dm2LR5FxO79tBZOsfli68Q9aZweryktmxntdykUTQ5/uJPeLXkYGL9Ajd3NTJeD/8S3MZYLMj73H61SrE5Kiw6x9gQz2FMzJOt3EX7whzRuo9waJTwjin0cgenU+MYn8HmOUS7lCb/5PfJyWqoCXbxFg1D2KeSR4SXRw2NtGsTxysmAc8chaqDHYNthhwwc8fHqbunmN49jeWy8ORqFE6/TG1hiUwxx5n1FV4+ewJN1jKdFs16U7FvRSovvZNaVVkSVtAPvRSQWArsmvGb3eZUSbGWJt9TD0sPsX+Dl/3jAU5eWCMWg5HEGL12k6MXsvzGV9LXv7DunBm2zMyaSruKeHVmticIRmO44kPYXXZKmUu4tCaVcpFOr4Vhyi5MdG8BepZTsSJMs4XNKT6XUK1W6IqhvXgJaHaS8RG233AjK2sl2nWTZq/JjQdvpFQo43CHOPb8K/iCfoaG49QLRUaCUQZ376f2+MfZuHkM3dIp+CK0rDAtzUlDd9OxIphLZ9g/kyA1OU2lZld4kFEuYQu5uXBmlgsXz3KxHSfvsbOxnGbHlXlO1us84wqyb2Ka9++4gcW5C7j8OvXYMKEOXB44QdA1yaaZe8g+/QKRnXfgC7mJCCc+VyITzxHaHMUnZrR/9zesBcucL6UpV8F0QsTeb+hNC5qi3LEJZ2yGU5KhE1jDVq8wNLyHkHsL2287xI79N7OeKTNfWGXU7Wf92Wc4f/YVzuYWlLS+Xq4qG0u/P6BckltGW6WoyvOXIhI+vVPsiCQfRxB7Fe4qjjfio6mCdhRrwub286bdcSZjPo6cXGDrVBivJ47VrnH41DIf+Wb5+hfWPVNJq1bMY2t1cVsqe4tAQCMUTioNWzhk4vM2ETPFWrOpJN5dy4XR0tQxLQthlXqvsox6NA0Lr1tXqevylqUGp5VAUl5rsemJJmOKOhvyBnn59Fli3hCtTpMHHnyA40eP01i/zMSeQ7gwCQ8laTUr1I0ebcNUWJlkvzgkBbZjMaAVuGHbEDGvrmQ7i+ev4A0EObd0gc7QjRj+BLZak5pZ5fKRw6RrJu1kjG26zk3lCmGnm6q4+Pld9KodMkM+wjEXgVU7zp1b8OElpgdpl1ap1zU60xV8M9OE3EHO/tbvELd6zEUWcQf6eJm3AzUdnBLK2UaZzNnasGQfYq4XwvCUmIoOcWB6Fzu2bSJXMym5ByA6TEPsj1o1zn7/B5w89jSlbh5bx0a301aWSOLqLH4UWBIn3L/z5MRS16GspZWHU583JJOhzeXAo4fQ/R7cri4PbIooL9QXT86yf/cE9q5L5fU89dI8n3yi8RoU1syI1WqUadUbdBpddCckhhxo9T7i6I/bmJqMYOv23xhxN6kbfcRbwqZk6Sk3v1uEEzYI+PwKkdddToWl+EJD3HDTXcwvLBPw++mYkqvX4wdPPqlotrZ2jwceuJMt27dRa/WIx5J4dBdHL5zB74viC3lJBSLoHi94XWgSPdI1adiieHKXcGUv0G3UsFsdxrbMkK3WWC6WKbVR02TW0lmq1pVYc2x1joHZV3BFR9i38y7WL10m6neTmB7l1IXz1IJuQk2Ngakp7JYfuy+Mu9Hi3MWT6PYwodti2FNuPAMjZP7szzBnZ2lPQiDaHxrsQnW3aeTtIP51nrpFURhITsgS4WRjgPc8/GY2jgyAJKKWDVabGkeXc2y6436FtHsbBT7zlx+n3i6pSU8Wyh2zp3wYhNbUbFaVbZGcVlJIcmKJCEGUTz2xXFLNvOh7utg74ollctueSW4YC1HraJy9cJmdW8bxWBq5pskLr8zyJ0+2rn9h3b1x1GoZNTqGQbPWxOXUGBgTwYFYPGr0uk1u3DSEo51XSVONZluctxE1UqXaNwURcp0Uls/vxK65lM5OTMhEujA+vYfY0DTrmawah8XtTt4yMSWTYpu/MkdVrjDpCbDzyx94Py2bhwM3bcZvNnB0Sti6GWiJD/oSznYDXZKxKNMzbZS7k6zbB6h1aoyk4rjdHhqtpvpZpdLTxSL5Upei5cC1VCJ+Kc/kzhk2j89gtZssppeYT69TLdepuBoM6EGSqQ2kElPU7W4axSxDkRSR1DjL2gLrvrJ6o67889cJ6T28hzbjH4+osKm5epf59Rp2AZIlRkVSzbotbhj0s2vjBAOj21T8CPUybaNNpdRgNVfizGKWf33yNB/91G/z1S//Hc1KRqh8aJoQAsSwpadOJzG+FczRZpPeqU9obCvPd5cCRvtOPHL9Oeg5JSu3zYjHzj17NmJ3tsnkNQrFAjs2xmg3TYpNBxcvn+d3v2le/8K6bTJpydJVUjm7bROHvUPA28XhtOPyBcDscNeuKTz2MsurKypU0aRHvQ6lslrEq7dH0AMx41VeFN1+EytI8NSmm6h1HAquEI5QuVJVPuTSdApZTUb+tfSqekCpgVGSyQ1Y1SX+245nceoNNZ4r5c1VB0ulOrOBx7SR9u4i792q9mLRiE9ZrpcqJZxOWSTLQ7ZRWE6Tq3WpWV3yhRJHz2UJeKI8uGGS28enCbg0Stk8y6WMGg7Wq1nR8dD2hQnYgoyPbiDpH+Wix+TRtecxl0/i8HnZ4A1hthps2HcDMxMTKqpF73XJGG2+8tjz5Fo6zk6J9921hz1bR8FoKHaFJT5YPYtq3VTo+loux7MvnGC1ViO1eZhavaYUN2a7QVdaE7vEnouRrqzM+leg/FqSuxTa7nbR6YkToKVCxVXCq4SKo5NIBdDqOe7aPQE2O5eXm7hdPSaG/BhGk3TRgVFf5/3/X/41KKzxkCW9j8TKSEUkUwHMZhGnbqOjuVUW8e07B9mR9HHmwjky5QpNGe1bUK33/2qXptXdvxZVJN3VwvL7Ikxvu5l0rk5AqB1GSz0AeZsFaZczLRCMK6qOnFhe3U+xnufIsdP8n/tXmRzpYJd9nOz8ZK/v6gOgNQuWtd3UfRNovhiN0qryJxBDMulJZJcpphqCkTXFfLbZwWh1KJl5DNNJup7kyJFjjCUTbPX62Rz2EAhI193ALV+YVzINw9gtHxdbNo6VC0xs28Dx54/wxx97D26X+JsKICmYn1sWV4ob1rb3WClqfP3HLzETsvO6gzsYTgShYtKrFmjWS0qTKP+rVGoqouT06iKnZi+o00dOVznR/D4PHVFYW5raWrSMBj2x9VF/iA14/1cimpUi7UMOIoXT8Hi8tLstBgZjbIpE6GYW2LN1o1JOv3BhlZnRAIlQDKNjcH6uRDyo8Y7/uXT9C+tAwmnZHDZ1gsg3mBoKoNs71GumSj7I5qtsHfXx4Z+/lx/+6AlqXRcL6XWV1WJ2VPqG6q2U3bgqLMn6s7A7NewuP8HIJsanNvfTTcs1TKONJQ9CBfM68YditDsd5bl5+uQplq4s4QxG+NsHVtgzee0N7YOD8mxr7iDnGruoBuJEPR7MUomcKFkkA74jJ29//SQCA2FIBEJhVpdz5CpZHKaNZlNjFZPnj2dx2uSz6rSaJVxmg4DWJeb3Y+u6KeAk53CpRDIbLhrdInfccpDhaaFW27HrAeyNCmXDqfaj5XKDUquLz6rz8I5RtmzdIN5QdCvrNEomzZr0lqZSGklYeblQZD6f4ZlLp5QuoNtsYXXd1GoVjE6PSCiGw9mjVmtgF3Fk/6y6Gncsf+0HNSmveZn9VNSxaAAsBodSOA9OklopsJEuus9FpdXh8NFL3HrDRuLBFKVGgRePX2HrRJyf+8xrgGPtD2tia65GWNn3jW+MkEuL5CtJq1PBE47QyOT4o3e/lfnFE7S6LiUvOn7mspzsKoBIiuraBzO7miLhef0antgUx8+uqliQZCLChokJNTr38/x6VBtVlheWVd6xQvPp4PQ41Zf2ybsL3Lu5v/OTNZpKbuvBin2aC/Ux4qMJWo0WKyurGI2W8oNySCH0ujSNGrFYkmAwoK5FESLIQliStYrFLJpD54VLHaptGy7LgU0yScwu1fKKAFs4Om1qsizyePHYvepadXjcDE6OEhiQK7DL5OoyYwvnaBs2FrZtYjUZ5iM37yE1pCsLpnYhQ73SoCZC02YLmyzbJTnWsqjVamRrEq13kpVSVu1fxTtUyb0kPMlhU99F07Dh9zvxB/tXl9FqqJdLhj8ppmsWGgJkeyVc3N3joX0H8KdCvBhvE7xQ4OGZSXoOi7PHZ3n88GkeuGMHujtOsbDGiycvs3fLCA/93ez1P7FuDCmXQsWTlrFm05YEy/N5bHoXXyKMsyehRl2mEmN44huYntqIp3WOcnaW0+fWSUvKqWj6uoqB0XcvdvdPmEgkzJWVHpVOFVuz73ZyNY+7bw0h47isHrqy67LQ3RJ+DZYnwsduz/Ezu/qiCBkU2nZo9nTmrO1ktCixRIxMep1KuUK5UqZer2G39/eZQu+RIgsE/Orfbxpt6tWG8kYwDFEk6co2cj5XxjK6GF0xCtFp2Qw8HXEVrtF1u7BpTuyKz5TA0n24Ak56NhNb0MEEXsbWLhJsOKhPJti5c5xDO6awt01KxRa5colqRfQ0Nnx+P95AQEElVsciV8pzbn2JE0vnVKCS8O5VcbW7qiW5Zmii2TVVcGZbhiOn0g3KtSfXYlcSZiVjUTjwDg2H00uVOsO2DlMPPYAufg4vHub2+BD+UACn3cUPnznKjukIRlcnu57m6Nklbts7w4N/efa1KSw5EeRNkAlvfNoFfi/NXEmZw8bjEbzje9l/29uZKxQ4dfgIN3iWuXFa9rsGy+kc564ss57tKg8Rr9etjuObXneA1cowP/jej7DVM3QkPVWlbUkR9d1GBBNTo3G7jx67JLhApkNflE/cmeMN2/rHu9wEgrhXuw6O1yYoaQnGNgyra8NsSNoVrKRXlRlao1FnfMMEA8kB9f8vVOhMNk9eFN1ynbZNqvUiK/UoqxUDXa65dot2tUWxWmWmY5LzaBSxE7YsgkMp9MAAHacXd8SPP6RLwC/JlSMszDbJ+xP8y2f/EJ5+HJsBDTo02sKTCtCpiFV2l6GRESV1a4nCxmixXMzy7KWXKRiC18iJ3MUwhLXbXzCrbvcqjHPNLkCdVFdvFhVhotuUUa1MiKJ/q3QLyqGm3NN404ffRsdsMH6yyDavjZzuRG+j4ulSISenL88ye2mWS0tlbtu7ldd/+jWQ2B9M2iyj3hPcTb0ZQxs0goNDVDOrqhncsPdBBrc/RLYk+cQVqvMnCeZ/zM8emESznGoSk11ZxWhTM3uKMVqudPGNHuJyO0rXtHjlyS/ibFToSRKYxLepq1DeNElT7Y/UYtivTjDdgcMf42M3r3P/1j4GpBbRGhRNG0/M+ajqIyQTQZKxpDqRdLdXSdXkyykW82pBK99MOBzC5w9gt+vqs4l31PLKgnLQa9jH0OMpRQOWgqrnq6xmM9y/OcLpxQrrnZ5Szvjjkjgbot61ERoaxB3y0zEsEp1V3h59mjL72fnwr3Lp8W9Tz6yR67WIhgbpaSaTsWHVfAvluNHpqT/l55wtrPDi5aOYAjabPZXjrKJg1GBz1XfiqnztWmFd2wPK7/eZDagBwuZ0MTmzieHyGkY8TOa2fWzbOc6F5xbxZIbZ7j3HmBwavTZNyyTogOTYKC889zyX5ua5cfsW7v3Ua7CEPjhgs3qmRktIaG2L5IhGNKzT7IpaJcaeN3+aM5cuMrNtM3YjR+H8ScifZN9km/GxAdweH7V6h7nlKqeulLm8ZtLzzqCF3Wzauk/5kbdrGV78j/+tUrvoGur6kw19yxTQVaI1xSpaHpZFT7fj0v189q0aewZKarGsuOzCIDCdPHI+TD3oZ0MyRVJOpV4/xSojsn1JxalVWVycZXhojJWlWXTdS6sldt9xNJuL1fQi1XIZXIN4U8N4HDpzKwsUVksUeg2Gkkki9VUuZnvokQgDqQH8vrBiHLQ9fiIjo/Qw2V4/xr2BWQKJLRQqYXL2IsHwDNHUIPGAEmhhpCtqmLHsNmqtruJZZao1ZY57MX2hj810berFlEAlgd6uTdmKsHjN3OSnhCLyAiqpmwCvLjvR1Ci7fu9tTPjCVOlQbBnUBZ87fIV6eRmtkmWDmeDQUFwRNLVWnaZVZ+fMXlrdKnNnznHfn5+5/lfh3iCWLFg7bRv1apdE0obLYeEZCqJHbsIM7EQMT4Ynt9CoFZk/d4KQo0O7nqMlOS5ti7qpId4qXUt6JDmi3fjjg8SGx3DqbkWXqWUXuPTjr9Gtrytw1NnskYrbGfZ36HrjtI0mo0E3Bzfn2BjrMpVSNdgPW5LiagmSDv96IUFX9+NxQjQeIx4Xyo6d9UxGMVzDoTiLiwsEAhEV9JjP5ZW/uWZz0jIkbXQdJz3STQ/BoSkcbp1u0yC9mmN9fYXk1q3sGkvxxCPfJZ4IkBoeJpgc4kq2g6NwgtffECFiNRhzZVTBjI28Ay3hIzA+1KcBmf3EVfEnXb1wCQ86lsNJ3jTJ5Wu02uv8ZDFDvnhFMV+77X6ES0/rYXX6PZUMU2pbdvX0upoq3AcbZD8oJ5bDiTMcQNuVYOsDd7J71x5yhRxGx6RVLFBZyzB39DzVXI2c+5c50D3BLv8yEbeTVlvEsmXC8TjDEQ8T7/3m9S+sA3HNkuKQ/VKl0iUqgURCqw272Lz3lzizWmb7jm2EQzHS6TSNah1TFqKmoZx6BRHudE21zrBJ9G2vrRS8vliScCyljmqHpCK4HKSP/4TisUdpS2KW1uO2CTshZ4dQZISQ38aBmTBb9KP9RDpxE5ReQ5pZ6QGtPn71hdM+Ku0esVgcr9evpj5RBmVzGeVat2FsioWFRdXIS8RaR9HITTVZiPlboVogGU9wfs1ObGCUnTu3cuLVV1gvVmnMzxHauZPUpp0c+cbXCPtdjI6PqOLN1iw65w7zsdvb6mdTtpUaVG1J9vzMr6O59D4FQ/qkdg+jWuPEy68yFhmma5ZJV6BQyePQr/CjhRa5Qkb5L6hE1Z5Eykl/asPj0anWDZVIL6CMXJHXICw5wYTDJ029S/cxfNtuikNd9t14s7oWNY+LVqVO1zColQro5yy+cilCILEXh9ki8dzvcfe2EZKDozitEprlRZM97adeA3+sW6LS7sjqRnKOu30UXdMIbRojNPpG0uUsO27YT0v0dtWKKigJ4643RVHcUseyqHRdInCVhZkKAHJhc3lUdJnbJ2JKr3ogro7J0W9/Bl+1zIcejnD2YhZhEwYDUcLxIDdOudniflG9sbKslz5CHqpcg/JF1nrwz0fttBxhfF4dl6tvkC8/f6VSVKP65MQ2xcNvNgyi8YQ6yURVIRQRYbuKeX4knuKFyzXVo+3cNkNHs3jp1DmKFxd4z1095oJ3cvb0BeqZNBNjg7hTIdbXNRbn03x03wITUXAYfTPbiTveRmD6YP+HbHex2h1qpSqZ1RWsZo1O006mnKNa8qO15kgMXOBbl3XVsxrSXylLSDXXKORfbQDFj114aLqkqFlqKyHvhgp+lavQ7WZ0aiO2fSnCO1IKs3OIDrRtZ7dnjIQ7ztOzR/AsOvjH08OENRuVHmyoPo958psMJqIc3DxExBvEZetx/ydfuP4n1n4xNbkq/JSxXj6gxw/b7/wZVlpJRS4an5mmUilhiN+BwC2mRN7Ker1HoZAnEIvQlvR3uw2zZaIJJdbjU3eYZXeoNAVR4jTracLp87x/6w+4dWOXz30/QKbaZzsGEsPcsT3ONv0nin8lV58K4JbeSxWvwGEaXz3jYKnmwuNxq8ZYkrAkd6bZFP0dDAyMUC4JbtVWAgK5vtvtuuKxt005KcUW0M9sZ4SBoIehiI18eoFCpUVuqcSnHmziiQ/wpTMxXn75HGODflKTCRaqYxTW5rlrxmIiFaBseUmE/Tx0/13qhFYPDgetco3sWpr15VVSoRjzl1fIlmcRxeGwP41YdD2yHGUxW1LLZTnk1L71alPeh0H7S23ZyUovJasyl9OmfK/sOHGH4uijQdb9JVyDIca2bka3u3BrId45eAd/8Buf4IN/8t859sKzfPmpBmuOGTyxEGGjiOP053A764Q7cGDXDCMxP295LabCm+O6JQtbm0uoKF2aDfCHYd99v8LFsoG9Ki53YZp12V31cCmynwOj1VLRG3KMByNhNeVZ0ohK2FCnrSLRJJA7mhxQwY7dhoCtIbZ1F/j0fd9V/60vPDfKesOOz2YSGtjATaNuNvNjpQtUXldqb9HHyOTXsjZ5Jj/IUxfSqsiEd9RSSQ5O9VbLPxeLJSgVCwrw1b0+uhJOIKoZASclXRSTkYEEz5xtEh2IYbZLtFoWy+kmt6bafOgO4TPBxayPPzzSYzCRZDoWZL3SYDFdJTQ8THxqFKvR4BMP3cDYUFidVAJAtZod0ms5Lp27iF/UyK0SWvUsAbuBrrcVbILHxjdWU8yup7GEESo241eJoXIiqc8qWN5VJF3hftc8mUT3JHmPQS+RvaNkaheIj28mPDGtWo2O3c3rHFu4fGKZ0Xs2cS7zEssnnPzgaAQJUxDa0cT6I1QaaYJyIvZg0Ovlsz9+DWgzB8Ka1dPsajKRBy+viu5xc9Pb/juX5+bptly4nAY92QZ7Ajg8XlwaZFdXVU8jKxN5rQTNLpXKuFxuFYcmwKBYIdVr4h7XVj2P7tDYnOjx53u/iGZ2+fzxDfS6bvRAgEh4kI2RKlOdpxSEIVehkgcKc1IgDQlvsPWb+b961qYS2dvCT3IJoNnv8mVcV9+B5BnKqy7bSLtO02risycJepzEtApv2GfyiUcsap5BnHZZAzWplww+cnNTDQ3irS370C+96uBS048pDXijQNNyoYUGiO3cy12hMu9/6Db1g1ldO6ZmVyqai+cvs3TxIkFHhUH7Mrh7aPJZ5NTpaJyf3smZUxkuLK6pBagczOrluXYNXoXTpXm/th28SmdXD0QMgu0RPwMH4tTKWZxDYdypCexuP5rTgdvhJBFMYg/H6Drq2Eoax37S5NkjOYKtANHuY8TdaxTFAqMD+4Lw+09w/a/CQ1HN0iQdyulRY7lRM3Cnouy+7V2szi+riapaK9ITJU00iTcUoZjNUM7l8Xq9KqVKc7poi7y7biC0WJvDgdvnUWuIntlR149DiGw2i0TExj/c9CQx1zJfPrGVTk/H5/Hg9PjYGV0k1TmvPE6lxh2yShHdoDTKUi+iiunAX76gU5A8wJ4g7OI23Hfpk9RR1aPIcKCmCRumYWJz+ZgZGsOsZDm0aZxx71E++/wAzy+VGBrezPLsRTyNDp97ZwfLKU4z/etHa2l84kcWC00nTo+HnsOH02axY/8WfuuNN5MKCmJg0pIjsdQmW6qwvvAq0coptSAWd2e5xz3SH3VgOerk/A33kXn6OPPnl5Fsc8HXhBQoK1fxbBXGgqq1q+a8ckXKR7m2sXAIHWY0wOAuWb7nsQW8uCKyGQhg+dz4QmG279iHx6mTqxRoNmqYhSKF5zVOPDGLrX2S0USZTQNwixPyabjnG69BYd06IOwS+cYk0tWtFsWeUJxN++4kLTEd3Qal9Ry6J0gwMYTDHSS9tESn1cIXCKhP7fWHSGcLBIJRKuWaOvEcLhuNZgO/x6+cbGQKlOWzNxzmUzuPsMN7mh8tTpJthbG5A3g9Tm6MvEqkncPl6MukpJlV14eomeT0klHbgK9fgWcX5FoQRoNcHx3lLiivtMLCpKHvz1vKa2oguYWRsJ3a6iz33ziDX7vAJ5+ZZL5UpFyo4PU00VtdPnwrbJDGXK4hmUrb8LlX/RxdqGGToCOPH2e3zR+882YOHtqrlslmW3ajBoVylWK+Smf539VULcsFR6PvPiiwgSe5iZOty1zaeAftF6+weHGehhirSTMu1uz/pZPor3TkdL5qeSmFdW3Ng0dn9PYtoBdpZBexei5sEiTui0EkRGJiiriIVyIxqoUymWyaWqGNb22J+x47wvbRAEbPz6q9xguLJSrhQX7z39au/4klhWUpC+f+qdNu95gUQ9pb7+PIxRam2cSsiwFbl9jguFpC59b7Ke6+oOy/ekoVLVo4ny9AIV9kbMMoafElcMg1qmO0THqmE012HlqX9+1Ms9N/mFfTY7j0Mew+O8MeOzfE53Cbc4p9KbzxhjzYTn/RrTQE8vZqMFuBzzwNLXFSli/mqkDlKkNatTzy90TJHQ1FlXltdXmWkaCTmzZWsBs2/uDpASu2gMwAACAASURBVPLVdTTLpGtYOFtNPnIHJCJ9rEiJF3T4zHM+ji3U1WrJ6MKOTWP881//AtTFF9wuskXKzQ7ZagnHytP0crM43ZB83YdxBobJP/5H5F1xRu//HTJnf8A3C3MwV2X+/IKamhQ1/erV2z9t/6vPUp9NIIargaRCT2oH3Bz64INklmfJXj5GV5LL7LIkd6JHE+ixGKHkCJHkJqrVVQqrBdazi5Cv8aArypbzs0w2ZnDtnuK3z/6AK4U63z38GpxYt8X73Dy78sQSibzGzZsG+OAvHuInLy1y9kKB9VqblWqH+OAMpVpPNeOyRtH9/clPCsduc6mViiFe7ZpFKDaM0+WlKZaHWls9PJutSziSpJk9Q3npOR7YN86u5Cj2pBvNCPKNJ7/Pu3d3uHFjE5c0tfJgBc+RRl7gih5U5coA/ukEzK5CWa6RrvQe/UlKbf5V6+UgGIgQDcUJBNy0MitsCEfZPb2Kt1jhcGOEM2kvOaOOu9VlXE9zy3DfODfcAkP/rxSMH67HuVLQ0O0N/uxjH1ABnb1GSw0wLWFFVEyKpTqsfAtvo4QtNkA36McxfCvJsU0sXDpJcvtBbEsX+aenvkWvZmN2ReCILsLyll2tvDQ/jbQrYrha0vevRilAiTDxbh9i+KF9NNNlSvPHaC4Xqeb6J5ruA4dPU/ZQQkkqiBq6bcdVr+AxDca0IDdv24e9GcB47AUOJv0ccYV44GtHr/+JdU8Ky3QKQa5/qfc8AR7cN86bbx0mnS2zmjOYWy1QtgXI9kaYT7eoV4r4QgkFfkp2nqRURWIxcuk1zGad6NAwPadfmVSI5ZEoSIQG4vX40T06eqBD9tx3ecPmYTamfHhCQ6xVTP79W99WBfU3v9Bj0C94Wr+p7ckkpMbCfvFI6yKBl4+ct/PCkoN2vd3/UjRRPIqnV0uxXwOeJAm3RTsQYrfrAhHLRTBYolnosPGW9/D0mSV6zQq1ap6I8wohGf3bKJ2ivG2qj3ZCTgzZvFPc/sAbSAxHsYw67YqLplnC7DgoVKs0ylm8C9+hhuf/tnfmYZLV1d3/3Lq39r33Zbp7pqdnAdmdQWAYBJHNBFASEowGFYkSNYmC7xs1MS5RWV7FCEgEXIIbqAGUJSICUZB9HwaYfelturqrq2uve2/duvd9zu/eBv7U53X+ecM8D89AU1Vdde+p8zvne77n+2X01A8TWzFBp1VREE2ke5C25ztwyX///DtX8/z8NDREj0wA0qATVEPyAMsKXNfkc/nZOkQknCB/+nrSx/RjV2waByapl8qU9xRoVfzHpbP+HqYkC5X5DRD/9FXpHPsXa4yv6CjlwONXnczjN97NW70BVj58EPhYp64wvFqjQ0gowGgI5JlNGXzkvPUYmqHYmFNzJSwnRHjseO57sUqt3CYT14lIxhJZ6IZJ39Agk3v2YDUajKxZi61FsYW8JgbawnRU7a6N5moMT4ywfjzK2miFXMgkke1l5kCNf//OTSpLHZeA//PnUIv62UkwM4l7YT8IeKqOvg7MuT28VF7Ny7OztCwdPSK/L60iz0imiYbFVbTOUYmtrA23keWZjA1mppf+Yz7I1GKF4nyBwuRutKUXVLMQlXJTsKNAeVlKrYqusebE81m34c1QL2M1TVoNDdszaZkadbHRnb2DUKmmuj+5qam+NUQls/UfSnL8LWrJQtK26+rc+I0r2L00q6TM21pHkQ87jqs+nxT5CnII5oTLuqqSuaKROJnN46Te3IdZdTBLC8p83FqYoVTwYRJZP4uraw3JoFaMC2slm+JAqUE+7xERr8e4wXB0gMiswbuu3ffHz1gn9eK5bUHeZQLuEU7IpXQ4dd0oG47K0qw4zC8WqZcX6Ft3LPfvDbN3ukMiHiI7MKCUZhLJjMKyDkxNKqOhsXVvoincq7ZN2zbVRRNIouVUSelx0oPDrFvfy4TzPP3Doxhdw8ztmORHN39P1XR6M8R3Lnbpj0I1PsZCp4HdSeJpGSrhXra5KyhqadaEa4wyQ2Opjm0toWWH0TpJHKehNCGqdYu4/RLvyJcVZcWSPb8m5DecRyJ+BKbbZLFp8+Bdd6CV9pOKglj9yRxS7pKg/sK4cFJZzvu7S1W67JRrlISqYzuIuJCIatilBcztv1A4WzjhH19Otp++kz5MvruHdm2Bhp5S5gRx1+bqa77KZGEKr+3RcuUm67RqIkvgd6NS0ClFQgGKA1MECbDunj5aKzT6T5qgLqbs9TJ23cKqFbDrHTGbULry2agPrMYCTYsuD7rjPdQ6RYWDyf9LZv3MLF3pJ646CDXWaf0yeQjRDnnEUiElVJHpwOqcR763i7WHdGE1StRbHfRomIXMCfzq0T3E02mictEssdToo90Ry9hFmo0mA2MT1BoWHbutspRcnbasJbmm+tbpsQRHT3RxSGYvqybexNapBXY8+xLVZoXdO7eh22G+8Kdthifeyk/WX0zjoXtZv7KPZ3bM8VKpymFr1vBnE3XW5aIUdu/DlqGvY9G2G9SbSSqOkAI9qgsLHBLZxuFdFotBW290r2ftCR/A0GMsFqd54rnn2PHMI2C1VGDJ+pssb8hNlSZACIbv/9//QCyWwqy3aFVbVKSoczqYAoo2bdzCczQL24j7a5aK/99KZMiOjqHVKtRLBUbO+SyRZIqFF3/Lt+/9NUvlJpbjYks/E0ONqColMX/yQXzpJH3sxA8EoXrLuWznO4yduZ5Ww6HTLCkrFKvZUJMKKWdrC6K972dd2ciT5w9KNx3qwdaKPjVJUW4gLsGlwUe/eBAC609H8WSNS8I3ZLuI+dfKCEjiqsfCHHr0EPFIk0qzRcjI80hjDQumxmhfD9Ml0W+IEU9mqNRqOGZLca2i2Tym7eGIo5awIuUbLCCp1caJ6iRiId4UWWJwJMT2fWXKbogjB7o48qiVPLd9lt/97lnOOXGU6kVf59npFl88zOKoQRu941KYmSFm2mSSBs1ykdnpGd8WxAopJ62posPeusP+qsf+yRJj3QaLyW4KkSHONp9g86ohVh97gvK7KZZmuO/OG8iLCWUcPAEsZREkCanuQSK5LgaHennzmzdh1ZvU6i0arQ4tSQ22S6vTJmS1ae+9E89y/Dow6iPaiqAouwByNLqQPvVDqnHZ+9vv8eMXC5hWFMtpqNZXZo5G1IdPTNPBEtHdZUnxwBMo35Vn3/4lYt0w/o4xzJZNu7GA3XCUkK5p+otA1UUY6weZMokNjFQNE+kclWZZOeeqUkKJiPgNkRgc/P2XDkJgnb8eT5QIQ1WI1yEjOgSyr2b6PPOmbrD+uG5SwlkfPJLb94XoRNPUCkXquqMEMDTHoFwpYWgeZlMj0pdBaxhqv7CuR9HlaGrbvr9L2yPa63HBcSu594GfUre7OPPotYyM9vLsTJPigUU2TSR4aeMFlLNrKMoAuVLmvSMt3nOIgW4tKLYDdovmYpHS7DwLZZhqGNxTjPD4nEVNcIFGRemi96xeSzSdV8jjzj27WD2xknVjg2zORujZfj/Nha1URk6ibnSpm7Ax3+DEtwwRE58/AXWXpmnV2tSrMsQ2adgdNKeBZxk0nQaR4m8Rt3LB0yTTSDKTm6YAVhEMafvZIxSNKD7Yghbh7pkOZqOuygXPcRW0IU5ySjFGPUcGz8HWU2C0NrpyjB3b9mMkYez0bsWb91oWlhx/wly1IJRGGYYmLMmA/vsQ9fI1XX1Mzc2T6Qvsj5bdAgVSiR+ko/DSk/u8yZl5Beal6hCVylM6ogjkhxIcddyxTBb20NulMTh2FLvNDA/vsZW/n3w9Rdir1apSlrSnvAg7GJkuXCuhPmUsGmKiG3btLzNrdjDasr6fYnigTtIpUi3XCWVShLQMw/kw5x8zzOKKDdzc93YWynXClQPYXoKQbZNsVziiK0R/qErSbRC2Yf9Sg4fnW+yuhwh7AjgaKoM1F+eV9qYMPgV9z0TCzFUqJPv7yQ0PEU3m6dc8ZuYm6SRz9BsaVqjNjUe1GI9XAtEtsBdKVEtVzIbYjthqg0Y6t2bHJlqbJLr4rGJVKJMzAXUDNF2CSbKDmjAJ/iY1T0zW1rp5sJymXpqh3QnRkqNUJghh1K6mJUdj0AnKEajqNRey2QyFmSpGD/RuAKfmB5FAjE1pbJI6oWwHw45jzFoMD7oiaU/chdGuFDPFOl09r3Wcy/iYsE4u+9pByFiv/OB/eZMHpti3cw87f/c01j5XMQryIwZ/8/EPsXdyjvnCIo888Qrnnn8ss1vnKGoFnlw4lma4ScjVsURXq1mgbVt0xdOcdOyQQs3XHtpDrxgpVerccHebfcLca7bUFsppJ3h0ll7h6T0ma8d6ef7FMl88f4TVAxneOXIVsVqBAS1BobLAklmhN5FU6/gtW6NUt4l2lrAKRbVL6KTiZCJRdVxbrotuiw1bnczAGHPlGkulBQ4bHaUiSxPZHJFUmrBmkGrLBk2NphclH8uwuj7H989q+X51AiyZHpXaEo2lJZp1i6btqrpIyQRYTfpbDxB3PFpBJyeBJUeSsBVEAFkCShZ31Yza9RuDbQ34+WyIlAShMP2Ey9/wj0wJqmW4QQSS1bww4LpLu2zWXMSnIL8CvD2wdz9UK9B1NCQkGyV0iXjKj4nGvMbhx0N9XidpeFiaLAj7Aa5wscCQXYL3k1cfhMB68Ucf94R5ODs7Q2WqyMyWfUyMrGLjKUcRGT2E+LqTSPWOkBscYXrL49T3/obSzZ9mMpTn3sIKTn3fJ1hz6HqOO+F4pvZNsn/3DmLFR3F3PcmKsdVEE1lqbpvr7p7mqZ2mWhePGGW++pEXiToL7Cgfy8/v98hmYhyeaTL55r/mN9n1yuFhOBqmLLqcjSqWKc/1hUFkhTws8oi6juk4aM0mNadJMp4hpuuKkNiX76LlhSk2amrpYu3ICsJyt0UKSMpgx2WxZdFGY0DvENYN1nhT/OAkm5aVINQqKa31UsNSw+VqS5iyDp7TQDfnSdiT5Ds1NfqRmkpAXBmUS20lN2+ZlSA/l0VbCRCpbRZc+NmURr0pXbOfnSSoFIlBll5F/VICMSje1TFqGKqbdRsO3ZsH0Kwmi/dWseR1DahK8Z+DWB/Ul8DdY+BUOwyu8ti4IUJtoYOe6aj3IZDGciZUESaB9fWDEFjbf3aZVy6WmZ0vsFSu0Zpf4tRjNxA79GTG3v7X6neXCrNUS0V6h0YUea+49Tdsu+GjrLz4m6w48mTFIZ+cmqSrq4fBoUH1nJfv+QblV37NyPBKUj3dmF6Iv7/yaaaXyrxns8mfn/k8Tljn6ek/4bZHdbbffy/lUIoj/u1nbJ0pMNjp0Ix46KanupuOEaHYMum0TTJhnbl6mZnCvOKK96bS9GdyxGIJJucE03IYGhhkUXTU3Y6yZcvLbl5b/F01ouLq7trobQfHtMhGOpQjcc42ilx5dIhKW8NrFShYHrZobVWrFGsNOk6dTGc3eRqIH7vq2CRwZAEpENaVqJUbJziSWolXGlwBXctFYWkPOzn2Llq06haO6csVZDJ+4yAdpWQ8oQ9HRP04GiWW7KM0W6Sx2GDFhWtwCxbl2yex8tCJoySYJCCrIkOQhFwUalWNpaJOPNThT8/qwXSLNEQyTxiosrgifwdTikv/7SAE1ou3XuZpZovZ+TKVap2Z2Vlyg2t435d+rALkP75yGb/8wbfwYnEqZpPrbryZNZvPZ/sDt7Du1Hez5f6fceVH30PJiTHvJPmTC97PF6+8XD33ie9dRqK5SE93L3Hd5e4tZX5+5wNccG4Yd+WR7JyNsrOUYGHPyxSefYGev/wo0ePOYHJqlqgXUpa/aVldCGm0O74ZZCoSYW6+QKPZVjZ0bTF3SsZJGDq9rsbWnTsZXzHEgYZJ2jDUJkw+nVLB1Wg2ictUVHYP2xa2aRHWdKJ6G9cwOC+3xN9NWDQ7YbzqAkuNCI1mWQmhtM1FUtpOBvQ6IcHogm5NwU5ykySGlnnqAeNVjkCVHQOwVYboMgPdHsryZDGHXSvgeGGapZqS6pbjKdetE46nFJ8+EkpjmgsQylAtVmg2TQY2acQXwXvBU0IsujCiRcNBh1IOlqKQr0hpAhVh3S6F0GouK8diHLMpjaOZFOs1lVWXt6MuveYgBNb+Wy7xql5SOW5Vqyav7NnPpr+4jLecdh4/+MplPHbHd0mkcgy96Rh2PvsgG7rKvO1z/8WqjWex49FfcsfH30FPzP+WTpuwvRRj4qRz+PxNP2H3k79i7qHryOcj2O4AAtq8dNctLK1ez67UydSEIYrFzp/+AAbX0POX/0AzlmK6sEAulVa+yIbcLTn2LEttMsuypi3CbuI1rUcYGBhEM3RS8Rhbtr5AWujKpoXpegyks8xVyowO9VNp1qk3GvTHk2oaUK8skQwbaDJE13WlsvOXuRLvHnJptU2aTVhoF9FqFh1rln53L8mWjaiMKyKF2oEEsV0OyecXxqcg3uJI1kTVnQJfCJ9M3qtP+fa5ZdW4xn/O9FBv2JiduiIadpquCgbpKrPdYZLpBC0RkA9ZaEY3jdl5MrqnOuKkC/2SqaQ/EhKGHLMyR83La6OEd51FlJySsFCbRb+OE1R+0+kJRtePUKjtoyqskxB88hsHIbBq39vsbYu8BXupQLFssnPvHO//0i3Kl+WqS97JkFz8ri6G122g+uurOXTcoxCe4IIbdvKji9YQXdxFXq5xR2lfMF2G7WX4x3tfIZnO8tg3P0Zft/jsOoRjCSrP7+J5p8zWkT9RLu37fv1fauWr+7QLKSQG1ZZJ3WwTkuNKIXnSwzu0mk3lcSxbQLKyLhLToXgKKy2OqAPMFBdIdixlp1uZnVfaqLlcF7PlEoP5LLVWg2goREwPUZYjsl6nX/QdpcsQOk9E58L0HBt7HJxOQ23u0Jgj406hO3Wykm1C0LUeIr0oBoNkKjUolxGSHC8BfiVodqgO9hws7vc7OKG+yKhJ6izjENilZbnvwTBNW0ZCi+gi6Si4q0BkcqQJ0BrV8aIGrbZBv2NwznhFCfgqxFywq7YAwf5r1pv4A22hHAnEUQNTh4bld5sVC4rymKZGMh3hpNOzrFgZZ65W4OIrzD/+SMe8ts/b2/tXlJeqzC4ssWtvkY9dczeL83N86zPvozedItU3RDrbTffTX2diJeychfDh5+M88zOG0/4HFYBdjIlmGvDyHFx0+wv0ja7kri+cx1guSVyL0krrpJMZHtm6n6f6NnDgoftxiov0nHk+i/lBGl6caqWGJbx6WZfXQ0R1TRlACrqsa3IkisRSlGgmR1mDTHcvuVgMp1ajMjPF3L5J4jLYTcbR0mm1il6v1ehPJoiFQkrQtWU2Gc3laNWq6EpasaMIfGdFD3ByeoqcUSPhlch6oicBVhhyqyA9Bp4QOqTbC4h4UktFpHsLuiytlmDHQ026DgmTXtVGFzR8L7RmlfWzeq3Rt8K8Oc6XvrGXfG+32louLkmnKRP3YPgttVrE14zoGhiiv1Phvf2LtGVeKuMp32vAX4+TnQDLt1SRWksGz01pAmQYLUo9IiEvASaiKKZLtS5yTxqr3hTnLSev4N1X7vjjB5Z7fdI7kD6XvZU0pfIi2/fOc/4//juDo+Nc8bdnY+ht+gdXEW+bjC/cyqHdYgkCewsQdmEgD9m0b4ZUrsNUDV6q9PKhu/ZzYM82nrzx4wz2xkVXBjGDynb1MuWk+c7vnqVdbzN2wiYasWFmZEtI7D5EJjAaww1HiEYieLaF2e4oixO7I+aTUSqCfxoGh46P09vVxd4dO6jun1RfTU0q5lCIUDqppIzUooVp0m406I3FWKos0p3N4NotvFZLEfciui+RGd/+HN88eQsrBIUPqMHtbug63EfGDfmZtOstaC1AalRxARWeJnEl4x+9Hufhmzyq3Sab3/vawNyrjlGe7caOFxlaM0lYy/PVbzts31LDjgklRyMakzW8kKolhVodTSeIailaTpuV3S4XpoVl4geLdJLyUQWiUIPrgA0hcKIEVUXSl2Q0CTR53xKzQu+WEkKep2tMz3kq092+dBCOQu96vGbqXJ5vDbM4O83L+4us3fxnvOuiS7ntxivY/dT9DI2MUdz5IkcbT3HiiP9Gay1Ii22awD0NELKpWOrK/lzopI+w+RPf5I6rP0Pt+V+wYnwVYRH/0FpEMsNEEmmuunsLK48/hYZnsJDMULMiLJXK1CyBjtM4uh5w8B3lsxPqOOrmdcJhasKf7+lltLuLammeAzt3k2qIE7ytdBxCYQ0jFldSlQvNJoPdPcr80jObaOLsFY1gmw3cVksV8VlDU699eOG3XH7StJQ16oiL9kB2ow9pKaZncOTv+GmCR/67ySl/A6PHBetpMr4R2EH8QztJtRkk9U/Y06k5HRqxiyD7ZqKyDxByibRf4MVXdnLbD/+bWq2jllB81P01tqi8VlRYseEIw10hLhlqqa5SAa8BN16+AC05diVYpFmQRkE2qqW2avh8RPknWGdQJ4vUe0KYlL8X6vDpxw9GYF2HR3YTjzbW0a7bzFYstuyd48P/8i2Gx1bz469/Bq18gMIrjzAYmeT8Q1+bM8mhLme9KPuJpFGxAe21Z3L85+7gwK6X+dZ7TiBj2Gx6+2ZcI640371EL+Oj3Wwx09xZMGgSZiEl7TCUi4vYdZNOIo1rROhYLbUgITLUoqzihXWMTIZmNEp/74BCBw/seAWvJvt7tlJzkVZHNq8Tybii6zQl4EwZMEcwPJe0qP05bQyrQUqXeq1OPGyQ9lp8KvtzjulzEc39yDBk3/LaDZTjRIJLgkecyJyCh54HV5gE0gVK/dSWz+OQkmUQYRZIDVaGplid8PeEU2ni0TxeLk3TalLZv4ebr7ueSDyl1JMlVvI50ZloY7ZE311ORg09lCQThYtGawoPW+7ogjG1yq7SbChANYA5ogkfrK01QTiIEmi+lKQ/I1KTgDAkknDOzw5GYH1TSX/yQvvdbF80sRoW09UO4fQgH/zHKxRr8e5rP8v0o/fSCbc5Z6LGmnhFke8E4JNN47opoiDQGjqOtZfeobQyf/zJc9H2PatIZ8l8hOEjjsaO50lGU/TlEoR7erjpsTlektHP2mOpiInj4hI1kedJCFstonRMnY5HxAtRl549kyEtUuHROAnbZPfWrXjzBTzboanE3Aw1k4tmUkRkM1go0dWa8h+U1TX5lsZET8/tkPBskl6TD/c+gkaCVMjh5PQkLceXEkofD7ERXjPblBsjmUI+c1jx/9QfuZnyYwmikHjbiF5YwBcTuEGoNFVPvnQXYBv9tBMasf5BtE6Y4s5d3HrTjdiWQygq4x1X1UjyfBH4DYUdZWppeCm0kMU5+So9Ai8EbFM5CuUzyVxSLV9IdyjUINnBlIFbwp8h1mUyIuyHILgUBBd0qBJk77zzYATWtep+MK+dznazm1bDY7Fls2v3LFpmiH/+1m0szuznh59+P9WFSYbyOc5d+TzdmisTD/VNkTO9lplg6CN3kRtdz82XnEz9pd+qwl7mjpKik8MZMuNHk4qIyn6CphFm7YpRdsXHuPqFFpWGmD7auLEoVuDsKsBQR61QRzEyaSKid9V20VsWk9tfwamWiQuZMBSiIpoR0aii5QplWvc6GNU6jXLJ1+UUZRYRK+s4SsNK5B1XhCvcs+ZOmo4/j1PmThIoKeh5hw8byPEkFGFFY5FvvKDry8EjTYacYJJZCuv4zTXbGTwe1p3jZzHhgEmwyZD5pQMJIsP/xFxzj6JxD/SPqSHy9V/7qlrCEGBUbrbsBAskoXYMA7Kf0K6lZtwcb7Au/joOvGRE0c4SNmSA3PuCt4Fcp9SFEb/Ql9pLAkt4XnJsSnBKJyuf76yDkrGu8bOjo6eZa69nx0I3s4UF5ksNyu0wK489jYv++WvsfulZfvD5v8NLdDHc+h3vWlVWF02+lSUvR//Hfkn3uuO49ZNnU3rybvqE/SlKfyKkL8CPA5lD1qH3jau7Uy+32HjcOuxEH5e+GGa21lLSk1ooih1JKt3zSDxKRyzUMlllUCD4VX1hHnO+iFmtqo5PxF+9cARbsKhUklwmq3YOrXIZr1pR2UlSQCQaVgpznmkSEjPvUIhTMwe4ceQeasGqmQSCFLeyZtZ3ph8UigcdCYh3UihLUMn8btlhZHkP0Ezz5E1t9EGTY94VjHXkMQJFub6n4SOvrKBn9TvQjRTxREqR7q6/+hqqpbLaMhJz9lhcDAJeY5EK4yEmno6pHGvaZd7a5/8/yVQqMcrwO9AWk8yltC4CWoz8rbhdQloMvjQSZHKdl+eQsjjy9lsORsa6XojYfsSL0tsLpeMp1VtYbZ1S26DQDtN7yHFc/Kkv8eyjj3DdV6+iNbebcwdeYmMvqnUd+MQvGdxwJrd99q/Y/8At9Ar6K0eDpOhARVmid3blOtrpCYbdGbp7++jLdNGbT/HlyS6er8h4f4l6NIMdyyCNfjKXRYS34wIUuR1MgRSKBTqCHKt2zECLRjClmI9E1Kq/5npYlRpupUJYhsmaTjgWUzro0mFitoi4Lo1omlOTM/zH8O0qsDT5dstFl5tjQ/40aIQhGdQlmtfPXZ8qqOxz1pWvmW36qcI/JuUvxU8PJMqXacVKi0KYC2j88unV9K05SS36xnWNH93wPRbnSqq7VGv1toiD+K+v1GZcjYjQkWJJhpwmZ/R56j3I71peZBUMORZQquUYVcxX4YFJUMssMmBdCG1aaDYBT9EXIwZO/P7BCCzJWOpdyhsK8cTSKZjNNranK3miGglenC6zZtMZXHLZP3PfXf/Jtf/6D4zFQ7x1eJrNf3sLA5sv4IFrP8kz3/saK3thOCsuYoFspOHjKLkYPJg+itLKt3Ja5yXiMY+udIZ8NsUz5Sj/vlejYDskiGHlBigbUVK5nFJWFnao1qjTkEwlDAbPVTZ2omjX1nSqwHBfj9LiMitV7OICrghNiV9fMkUkEsazmzgNodrYSvREc5vVowAADIdJREFUoIEJrc49h/5E1SFyI1QGkKCQDDUBibV+1lKivQbMPTDM1J4ZNl7sHzWv/pEnBvWVHKeS5aRWUnWYFGCC0gdeQFLrPLkjTD18NiuG+rnjx7dSnF9SajpqtTBg+C3XUUoNOaDdRMMhzs64ZOXXSyAFAS3kUinGVacXjI/kpZalCUQIRw22JbuJ8rQcswKqNiCfgENvOAiB1blW92r0UNMGWKgOU+808FqC9nqY4m0cSbOraPKT+x7l05d/g7+48IPceet3+cZnL+XKr32ZDed8lOfu/A4P/OvFHNoP/RnFsVPBJHMsNXIQ4lkObppeSeadF7KxspM+fTe5cI5cIkvb9rhvTuP+xQhVs0lncIJGthc9FicsXNpWg/kDBaxaU7EIvLAoCYrjlbi1G2SyGSX3Xa9Uqc8vEhYYQeANEQ6Jx4m7HYymBFZd4VwhXceN6Aw4Ne456jZilqVYrkr/U7ouQdlTkD0StO4giIJjTUVfsGYmbf3yTqMvvhpkLzk+AwcSv8IPAkYCTn7eNnj8eY1W8mQeeeRp5vYvqSNY/siIRW66WgcLgmqZnyVH3RlZ1KQjFPehnuU9V1WMBwW5XDJV0EsASXmxrDEW0HuEyiNZVI7EoTT0HQw+1v3Xvs/rcRcY6jxGSmuzu7SK+XaXElSTwBKjmD2lNrfd8wA1z+CH9z7KEUdv4Dtf/zIf/MQ/MbXlUX70oU2szsHaPmiU/DctN0rSugRYXMzXs/C5pwY57gMfJawtsWbuOcbiFjXLZHZJaiYNTe/n4fQ4lcwKiuGscm0vVSqEanU1KxTTJ5FIEmM7R6ACTSORTLJyUJY6ylQL80RsRyHsMvJBtoikw2q18CoVDJkx+prhSpStG49bj3mIUXOHWkZVixOCpAujU2qSKCQ3QiQgyKlgkbrL3zd59QhUO5MSVMqVMyjygyNHHElC8vmDwFEx0/FZDrNzBrff6bJ3ylUvrWqiZSnk4L+l2F7eLZRgOUEYvnJbkv77VEutQXYSSyFZBFGLu5LBAg0M+VwqYwU6Y2qZN+4/r1uHgesPQsayr9Y9Q66q+BxZsN8aYntzXPndSCYJJXJUtTS3/+LXeIkwnUica350L6sm1jO162XuuuRNDMVhzSDUF5QGP9L4qU1mIb21ZW1J48kq/GImwynv+VvqXToTpo2xsIVG1aZMH1p3lnYyQTTdzbRpsG2+Rr0jHWpLrWWJgp2rhah3HFrC2NQNeru76O3KUytXWZwvEBI9B2WbG1W6EiJz5AmRqVHHMC2MjojE+ci8XOykFuPa9Y9zvPaswtGUIoukAMlakjmk6JW2XTbaR4NN2eUjcJmUHqSMmcehfgDWnClFob/BLZlH1VnyGMkSZpJtd9rkj2irmaN0jg/8d5i7H2r7UEBQo6njL6ihlo9CNfeOwMoWjOf8rBqXblXERoKMJNlJsClpChT9Xu5pcDzK86XEVJoYQVMlgZcDRr99EALLu1JaDmiJRYmoE3dCPFQ9Ds81aJsOWiJHom8t2xZ3UGuJTccCS0WHL934c376hVPZaE0ykoa6WMyUIJbw5biX6rJOFnQt0QjXb4P5VpxjP/ABYklBz3vIek1cu40VTRF1a5T1BNlImKlSiy17ZnCjKbXea2oaDhpLTYtG21cP7OntZai/TwnATe6fJlVvEDEMzEgYTeSnxami3iJUr2K4vny1JtVswEnXwzIfzPLJ7D28u3e3cu8KSzcm327p0IIkI/WIkg4fgqQApkFGerVoD0YpWy+HfS/CkR+BkWNf97hAe0IxEOoTPPLZXdTScOZnfHfWfbNruOZbO1Xdo2g2r9uIlky1rOkgP5daabUHA5IFJevI4FtEkwPuuvwOed/JuD/LVCtgMf8Ls/x+5Xv1+t/RY8Dwwaix2l/0JyeiSSVgZicKj3mHY1X61bp8O5ZnKbSKbVPT2EtPMD6xTg00RfvqbYlnmYg0aC5CperjL5KOZ6r+lF6K2Ki4hKVSfPM5D6ujceh7P0IiE8cwoniy5SJzPdGOCGxoRbTN1hx+8/IBQu0OFT1MO5ZVCHS93aFqmXTlc4ytWonTajI3Na2IeBExgBIcK5EgGotjtZp0alVijqO6QTUjln9XKhUyJpHhscEpkTmuWnenogYoiot0UoEIh/x7oP7o3xgZYY1ASkwnBKiU1wzEQ0TtpjDp0jfk7wss1+HqaAuYoQqwnDeoVBzyYz6SMVca5ss3zMhuiCqulSpy8PuD2tzH2ETqPAqbR/wvbEzs62RdLeEfaxEBbQXXavmdoOwUCuOk3fDvq/y7ysLyWo5P8bEjOivTGkNXOX/8IXT9X/zTX40qxII2Bi8Pv5vithalismeio3VjtG0iuhOjUs+8NdEe7MYjRbh+y+ndmBRXcRkGFJp2DfnD0BlrVtGGbLv1khmuO5ZDzee5LA/uxAjGUN3bDQjoro7kUuUv5UGfDxF1bJ5auc0+/dP42Z7SMaStIXuIgueeojDJsaVCcDM1DQ1oVToOkYsRjiRJJ1IYDXq2M0acSnKxb9HbIcF7xKnLE1DRyMZ1WkTYbS1n9uOul/B1er4CbKEUjdUPONgMzo4mmSGqIDLDKRXgT74uqWJYCdQ1URBMKg9waCAN2J+iSbHsNRwcs2lbvrcFTC3GMzzgoyiZCGVdlPgdy1MjjSctck/nqW7VA2o1IESdBJcMgOUek7+yPKtjpLfTmvQWIT5nX6QSYEnGbqdjzESCTNyZe2PH1jml9XcEjewnH3GOpr4YafzxFPbOTC3yPx8A7NTwzSXSEa7SRkWG952IqPJFBumvo+jDJH842P7HmgEF0zJPAZlyZbkOD98YkEh4ked/S7assVjOgoAFRcrv36IqJsuskPi+7LHNNizZLJ0YC8tPUE0nqTioYRpV42OMDUzzYG5eeKaTiqZph2LEFO8Xhu3UcWTukpE0cQsUtpx+SWObBFpqiXPaR4VLUzGqfOrQx4g4s2/inmqhwqIGNRPEgxCkhM2h/xIsnqn6WezSDcY3dCJqT6HcLcPV6jMEzxfAZ6OGIX7gSq1lQSnIgzq8O3vJnh+a9PnuS9nK5UOg8I8UDM8ZD0cMe4Dz8L5UrwrCRABozWItGFyBwyOQrrXD8xo3Kc7i3RAQobkNVjcCRVRqenKMtAxWf3Vg+BX6HxecHCD3foIj7hv423nn85/ff1q+lYfxosvPsPi9CKleoGITCsdg7PfcTJ6JCHGaxwx91PGkg7NKuyZVko5KtXKTZRvp1w82Up+uud0HnzgNyT6hxg65/2kvCpE80Q1W8khtUQo13VVFsokEiw1HSqazk4jT9HUaJcLavHBcz02HLKepdIiL+8TZWSDFb39aGqJT8O1WrQlqOp1QsJ0cMX5wh9iu05H2fvK4wRgFEOmlri1hhPcPnInQ5FZX5FY84e3Mi1QRa50f3LsBXKVonyovvWSyeTGBTJE8uWsCmcwLVpY/lgolA9IgBGxXfHrTyniJVOpsy0YD117s8bLu8W26rUlCgVeBvWbNAGC9p/3TuiSa7rgMy+URptQYeQtCvruhPjdf7q0K3D4eTAw4n8GqblkQ0i6XMliKQ+mXtapNpP0d2qsu9r742es/V9Je/c3TmQ2tZYPn3sK3Rmbyz7+Mdpl8V6uMVlYojc7zOCKFUzu28KqdQMcuXozT25/isNaB9g0UKYxC0uS1qWoFLs5Sc8taGbg3sVR5vNr2frQg5w8kWX8xE28FBknEs0Fe3jiTKFhCZwQCqkMtMl9nlkjzTXuRnqicaxEBiMknCWdpcIcpcIBdC9MuqeHppKKdAkLpCzOWeJXaIl8YwdTNFPDhnqu+NXIWFt+l+iqR9XOnlgBp/nuip9ySHw2kArys8GyTpUAnXJ0CaQgn0/FlATV60Y6gkEpdzLJQgI9BDO+5VmcZEwFa8lRJcEqx6SSzIHFSI7vP1lmqfVa1+ZbxL2KlarnyvLGxRfDrh8n2b+nwfjboXutf1JIZpV5phrzNKAk3gQDsGKl3xBI/SWBlZGZonhK6hqVfX14zS7y1h7Gr/h/zFjrPt3+lQenB6cwOy5XggBv/HnjCrD205KLX2067tt+efiM3/eyaGs/3bkU3K/9vk9443H/U69A6LIdl+tX/76fXlv/mfYZrse9v+8T3njc/8wr4MIJuy4PP/b7fnp17K39TPvzeHzu933SG4/7H3YFNL6w4yvhz/8hn/rVemrtp+yNaPpmDfeM19dcf8iLvfHY/3+ugAb3eYR+hdd5eMcVkaf+0E/2RqH+h16xNx7/e12B/wsNbgFkm8X3s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Я\Desktop\Доброжелательные технологии\IMG_578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787" y="620688"/>
            <a:ext cx="3739047" cy="40320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Я\Desktop\Доброжелательные технологии\IMG_5790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7"/>
          <a:stretch/>
        </p:blipFill>
        <p:spPr bwMode="auto">
          <a:xfrm>
            <a:off x="460375" y="782871"/>
            <a:ext cx="4032448" cy="370772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683568" y="4652776"/>
            <a:ext cx="2772816" cy="5044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Приветствие</a:t>
            </a:r>
            <a:endParaRPr lang="ru-RU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3568" y="5320414"/>
            <a:ext cx="2772816" cy="50441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Игра </a:t>
            </a:r>
            <a:endParaRPr lang="ru-RU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8494" y="6021288"/>
            <a:ext cx="2772816" cy="50441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Обмен новостями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3546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humbs.dreamstime.com/b/%D1%80%D1%83%D0%BA%D0%B0-%D0%B5%D1%82%D0%B5%D0%B9-%D1%88%D0%B0%D1%80%D0%B6%D0%B0-%D1%85-%D0%BE%D0%BF%D0%B0%D1%8F-%D0%B8%D0%B3%D1%80%D1%8B-5389270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52357"/>
            <a:ext cx="2574570" cy="285777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-9939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Упражнение «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риветствие»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8" descr="IMG_20210312_161739_resized_20210313_1028533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44" y="820140"/>
            <a:ext cx="2808312" cy="3770962"/>
          </a:xfrm>
          <a:prstGeom prst="rect">
            <a:avLst/>
          </a:prstGeom>
          <a:noFill/>
          <a:ln w="15875">
            <a:solidFill>
              <a:srgbClr val="003300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4" descr="C:\Users\Я\Desktop\Доброжелательные технологии\IMG_58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5"/>
          <a:stretch/>
        </p:blipFill>
        <p:spPr bwMode="auto">
          <a:xfrm>
            <a:off x="5577693" y="2943269"/>
            <a:ext cx="3513093" cy="384666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Я\Desktop\Доброжелательные технологии\IMG_58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102" y="1267073"/>
            <a:ext cx="2157821" cy="28770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683568" y="4652776"/>
            <a:ext cx="2772816" cy="50441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Раскрепощение</a:t>
            </a:r>
            <a:endParaRPr lang="ru-RU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3568" y="5320414"/>
            <a:ext cx="2772816" cy="50441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Сплоченность</a:t>
            </a:r>
            <a:endParaRPr lang="ru-RU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8494" y="6021288"/>
            <a:ext cx="2772816" cy="50441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Избавление от страхов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9130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01" y="0"/>
            <a:ext cx="4032448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Упражнение </a:t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«Минута шалости»</a:t>
            </a:r>
            <a:endParaRPr lang="ru-RU" sz="3600" dirty="0"/>
          </a:p>
        </p:txBody>
      </p:sp>
      <p:pic>
        <p:nvPicPr>
          <p:cNvPr id="3074" name="Picture 2" descr="https://e7.pngegg.com/pngimages/395/462/png-clipart-children-playing-on-trampoline-illustration-trampoline-jumping-child-trampolining-happy-children-child-children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232" y="82683"/>
            <a:ext cx="1784999" cy="12495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IMG_20210312_161328_resized_20210313_10290348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3851" y="28272"/>
            <a:ext cx="3224121" cy="4361068"/>
          </a:xfrm>
          <a:prstGeom prst="rect">
            <a:avLst/>
          </a:prstGeom>
          <a:noFill/>
          <a:ln w="15875">
            <a:solidFill>
              <a:srgbClr val="003300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6" name="Picture 4" descr="https://www.odevaika.ru/upload/medialibrary/fcc/fccd690a0d1c410063b055a6609b88a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692" y="4509120"/>
            <a:ext cx="2994280" cy="2245710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Я\Downloads\IMG_61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5705580" cy="427918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67544" y="1239487"/>
            <a:ext cx="4968552" cy="46132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Снимает психоэмоциональное напряжение</a:t>
            </a:r>
            <a:endParaRPr lang="ru-RU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0785" y="1772347"/>
            <a:ext cx="4968552" cy="46132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27584" y="1818341"/>
            <a:ext cx="1152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Создает настроение раскованности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9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https://stihi.ru/pics/2020/12/07/4858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398" y="383598"/>
            <a:ext cx="6763220" cy="647440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42699" y="-16683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«Рефлексивный круг»</a:t>
            </a:r>
            <a:endParaRPr lang="ru-RU" dirty="0"/>
          </a:p>
        </p:txBody>
      </p:sp>
      <p:pic>
        <p:nvPicPr>
          <p:cNvPr id="4" name="Picture 4" descr="C:\Users\Я\Desktop\Для презентации\iCloud Photos\IMG_439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Я\Desktop\Доброжелательные технологии\IMG_579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6" r="12930"/>
          <a:stretch/>
        </p:blipFill>
        <p:spPr bwMode="auto">
          <a:xfrm>
            <a:off x="3635896" y="3237543"/>
            <a:ext cx="5184576" cy="34424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Я\Desktop\Доброжелательные технологии\IMG_579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7" t="27763" r="10977"/>
          <a:stretch/>
        </p:blipFill>
        <p:spPr bwMode="auto">
          <a:xfrm>
            <a:off x="683568" y="4257466"/>
            <a:ext cx="2002421" cy="26005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711900" y="784733"/>
            <a:ext cx="410445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Формирование доброжелательной культуры</a:t>
            </a:r>
            <a:endParaRPr lang="ru-RU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04894" y="1490568"/>
            <a:ext cx="4104456" cy="43204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Сплочение детского коллектива</a:t>
            </a:r>
            <a:endParaRPr lang="ru-RU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16016" y="2177861"/>
            <a:ext cx="4104456" cy="43204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Стимулирование речевой активности</a:t>
            </a:r>
            <a:endParaRPr lang="ru-RU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16016" y="2805495"/>
            <a:ext cx="4104456" cy="43204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Развитие эмоционального мира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5177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4035"/>
            <a:ext cx="4474840" cy="63894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«Гость группы»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Я\Downloads\IMG_57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3796346"/>
            <a:ext cx="4067944" cy="305095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Я\Downloads\IMG_57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061" y="260648"/>
            <a:ext cx="2554155" cy="34055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Я\Desktop\Доброжелательные технологии\b4b215a7-524c-42ed-8adf-08d7103c53c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2" y="377823"/>
            <a:ext cx="3098473" cy="413129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Я\Desktop\Доброжелательные технологии\IMG_57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0603" y="1232756"/>
            <a:ext cx="3744416" cy="28083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23528" y="4725144"/>
            <a:ext cx="4536504" cy="86409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Привлечение педагогического коллектива в деятельность ДОУ</a:t>
            </a:r>
            <a:endParaRPr lang="ru-RU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9329" y="5741640"/>
            <a:ext cx="4536504" cy="8640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Сближение детей и воспитателей в единый коллектив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6710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32" y="-2282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«Постер достижений»</a:t>
            </a:r>
            <a:endParaRPr lang="ru-RU" dirty="0"/>
          </a:p>
        </p:txBody>
      </p:sp>
      <p:pic>
        <p:nvPicPr>
          <p:cNvPr id="4" name="Picture 6" descr="IMG_20200703_0805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50" y="756269"/>
            <a:ext cx="4829182" cy="5960372"/>
          </a:xfrm>
          <a:prstGeom prst="rect">
            <a:avLst/>
          </a:prstGeom>
          <a:noFill/>
          <a:ln w="15875">
            <a:solidFill>
              <a:srgbClr val="0000FF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146" name="Picture 2" descr="C:\Users\Я\Downloads\image-19-05-21-02-02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2" t="-3777" r="6667" b="6222"/>
          <a:stretch/>
        </p:blipFill>
        <p:spPr bwMode="auto">
          <a:xfrm>
            <a:off x="5525490" y="682082"/>
            <a:ext cx="2862934" cy="252037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165450" y="3174304"/>
            <a:ext cx="3672408" cy="50405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Успехи </a:t>
            </a:r>
            <a:endParaRPr lang="ru-RU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65450" y="3764834"/>
            <a:ext cx="3672408" cy="50405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Достижения </a:t>
            </a:r>
            <a:endParaRPr lang="ru-RU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00229" y="4393039"/>
            <a:ext cx="3672408" cy="50405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Результаты </a:t>
            </a:r>
            <a:endParaRPr lang="ru-RU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200229" y="5013176"/>
            <a:ext cx="3672408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Прогресс </a:t>
            </a:r>
            <a:endParaRPr lang="ru-RU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00229" y="5625244"/>
            <a:ext cx="3672408" cy="5040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Умения и навыки</a:t>
            </a:r>
            <a:endParaRPr lang="ru-RU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194105" y="6264823"/>
            <a:ext cx="367240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Способности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3935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200</Words>
  <Application>Microsoft Office PowerPoint</Application>
  <PresentationFormat>Экран (4:3)</PresentationFormat>
  <Paragraphs>59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  </vt:lpstr>
      <vt:lpstr>Презентация PowerPoint</vt:lpstr>
      <vt:lpstr>Презентация PowerPoint</vt:lpstr>
      <vt:lpstr>«Утро радостных встреч»</vt:lpstr>
      <vt:lpstr>Упражнение «Приветствие»</vt:lpstr>
      <vt:lpstr>Упражнение  «Минута шалости»</vt:lpstr>
      <vt:lpstr>«Рефлексивный круг»</vt:lpstr>
      <vt:lpstr>«Гость группы»</vt:lpstr>
      <vt:lpstr>«Постер достижений»</vt:lpstr>
      <vt:lpstr>Презентация PowerPoint</vt:lpstr>
      <vt:lpstr>Модель эмоционального интеллекта </vt:lpstr>
      <vt:lpstr>Методические  средства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</dc:creator>
  <cp:lastModifiedBy>Я</cp:lastModifiedBy>
  <cp:revision>93</cp:revision>
  <dcterms:created xsi:type="dcterms:W3CDTF">2021-03-30T10:46:09Z</dcterms:created>
  <dcterms:modified xsi:type="dcterms:W3CDTF">2021-06-01T07:09:54Z</dcterms:modified>
</cp:coreProperties>
</file>