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33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ut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857760"/>
            <a:ext cx="8001056" cy="5413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 советы родителям по формированию финансовой грамотности у детей среднего дошкольного возраста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для скачивания\6063337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072098" cy="371357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 внимание ребенка на то, как можно расплатиться за покупки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928934"/>
            <a:ext cx="2857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Наличные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3357562"/>
            <a:ext cx="250033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Карточка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143108" y="2214554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14942" y="2285992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https://electrobufet.ru/userfiles/251467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857628"/>
            <a:ext cx="2610810" cy="2500330"/>
          </a:xfrm>
          <a:prstGeom prst="rect">
            <a:avLst/>
          </a:prstGeom>
          <a:noFill/>
        </p:spPr>
      </p:pic>
      <p:sp>
        <p:nvSpPr>
          <p:cNvPr id="1028" name="AutoShape 4" descr="https://investormaster.com/wp-content/uploads/2019/12/kar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.d-cd.net/TGAAAgI3s-A-960.jpg"/>
          <p:cNvPicPr>
            <a:picLocks noChangeAspect="1" noChangeArrowheads="1"/>
          </p:cNvPicPr>
          <p:nvPr/>
        </p:nvPicPr>
        <p:blipFill>
          <a:blip r:embed="rId3" cstate="print"/>
          <a:srcRect b="11954"/>
          <a:stretch>
            <a:fillRect/>
          </a:stretch>
        </p:blipFill>
        <p:spPr bwMode="auto">
          <a:xfrm>
            <a:off x="5786446" y="4214817"/>
            <a:ext cx="2643206" cy="238540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 ребенка считать деньги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50112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Поручите ребенку собирать ваши мелкие монеты и складывать в баночки (коробочки).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828680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Почаще берите ребенка с собой в магазин за покупками.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857760"/>
            <a:ext cx="835824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Не оставляйте без внимания испорченные ребенком одежду, книжки, игрушки.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001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 ребенка планировать семейный бюджет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78581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Составьте совместно с ребенком таблицу семейных расходов за неделю (месяц).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807249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Чтобы ребенку было интереснее, обозначьте каждый раздел таблицы рисунком-символом.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000372"/>
            <a:ext cx="83582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Заполняйте таблицу ежедневно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876"/>
            <a:ext cx="835824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В конце недели подведите итоги.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71472" y="4214818"/>
            <a:ext cx="7429552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Вместе с ребенком сделайте вывод о том, что на крупные покупки необходимо экономить.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5720" y="5286388"/>
            <a:ext cx="820679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Разработайте вместе с ребенком и запишите правила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советы «Как можно сэкономить семейный бюджет?».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23555" grpId="0" animBg="1"/>
      <p:bldP spid="23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148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успеха!</a:t>
            </a:r>
            <a:endParaRPr lang="ru-RU" sz="9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Формируйте у детей разумные потребности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ребенку,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доходы и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вашей семье.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для скачивания\1645390577_1-kartinkin-net-p-kartinki-po-finansovoi-gramotnosti-dlya-do-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4500562" cy="3396650"/>
          </a:xfrm>
          <a:prstGeom prst="rect">
            <a:avLst/>
          </a:prstGeom>
          <a:noFill/>
        </p:spPr>
      </p:pic>
      <p:pic>
        <p:nvPicPr>
          <p:cNvPr id="1027" name="Picture 3" descr="C:\Users\Ирина\Desktop\для скачивания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444999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Основные потребности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390" name="AutoShape 6" descr="https://restaurant.casaluica.ro/wp-content/uploads/2020/10/Breakfast-Icon-Png-scale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restaurant.casaluica.ro/wp-content/uploads/2020/10/Breakfast-Icon-Png-scale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Ирина\Desktop\для скачивания\d8877701e1bfc02173be3c13db4e610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5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5716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Планируя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супермаркета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привлекайте ребенка к подготовке к этому походу.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 descr="https://static.vecteezy.com/system/resources/previews/000/447/466/original/girl-and-mother-shopping-for-foo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static.vecteezy.com/system/resources/previews/000/447/466/original/girl-and-mother-shopping-for-foo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C:\Users\%D0%98%D1%80%D0%B8%D0%BD%D0%B0\Desktop\%D0%B4%D0%BB%D1%8F %D1%81%D0%BA%D0%B0%D1%87%D0%B8%D0%B2%D0%B0%D0%BD%D0%B8%D1%8F\ph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C:\Users\%D0%98%D1%80%D0%B8%D0%BD%D0%B0\Desktop\%D0%B4%D0%BB%D1%8F %D1%81%D0%BA%D0%B0%D1%87%D0%B8%D0%B2%D0%B0%D0%BD%D0%B8%D1%8F\ph_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C:\Users\Ирина\Desktop\для скачивания\1559898759_m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29684" cy="471469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858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 детей видеть связь между трудом и деньгами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9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ребенку о своей профессии, где вы работаете, чем занимаетесь.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Ирина\Desktop\для скачивания\slide_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78902"/>
            <a:ext cx="5357818" cy="401836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Профессии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 descr="https://illustrators.ru/uploads/illustration/image/893837/main_%D0%9F%D1%80%D0%BE%D1%84.jpg"/>
          <p:cNvPicPr>
            <a:picLocks noChangeAspect="1" noChangeArrowheads="1"/>
          </p:cNvPicPr>
          <p:nvPr/>
        </p:nvPicPr>
        <p:blipFill>
          <a:blip r:embed="rId2" cstate="print"/>
          <a:srcRect l="4095" t="51000" b="8500"/>
          <a:stretch>
            <a:fillRect/>
          </a:stretch>
        </p:blipFill>
        <p:spPr bwMode="auto">
          <a:xfrm>
            <a:off x="285719" y="1571612"/>
            <a:ext cx="4736651" cy="2857520"/>
          </a:xfrm>
          <a:prstGeom prst="rect">
            <a:avLst/>
          </a:prstGeom>
          <a:noFill/>
        </p:spPr>
      </p:pic>
      <p:pic>
        <p:nvPicPr>
          <p:cNvPr id="18436" name="Picture 4" descr="https://illustrators.ru/uploads/illustration/image/893837/main_%D0%9F%D1%80%D0%BE%D1%84.jpg"/>
          <p:cNvPicPr>
            <a:picLocks noChangeAspect="1" noChangeArrowheads="1"/>
          </p:cNvPicPr>
          <p:nvPr/>
        </p:nvPicPr>
        <p:blipFill>
          <a:blip r:embed="rId2" cstate="print"/>
          <a:srcRect l="5082" b="54250"/>
          <a:stretch>
            <a:fillRect/>
          </a:stretch>
        </p:blipFill>
        <p:spPr bwMode="auto">
          <a:xfrm>
            <a:off x="4571968" y="3500438"/>
            <a:ext cx="4572032" cy="3148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1857364"/>
            <a:ext cx="3071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Важность каждой профессии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Плюсы и минусы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35732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Играйте 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ребенком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профессии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t2.depositphotos.com/1000260/11248/i/950/depositphotos_112489600-stock-photo-children-breakfast-at-kit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030027" cy="2514656"/>
          </a:xfrm>
          <a:prstGeom prst="rect">
            <a:avLst/>
          </a:prstGeom>
          <a:noFill/>
        </p:spPr>
      </p:pic>
      <p:pic>
        <p:nvPicPr>
          <p:cNvPr id="21510" name="Picture 6" descr="https://detkiexpert.ru/wp-content/uploads/2018/09/CHem-zanyat-rebenka-39-768x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0"/>
            <a:ext cx="3070439" cy="2714620"/>
          </a:xfrm>
          <a:prstGeom prst="rect">
            <a:avLst/>
          </a:prstGeom>
          <a:noFill/>
        </p:spPr>
      </p:pic>
      <p:pic>
        <p:nvPicPr>
          <p:cNvPr id="23554" name="Picture 2" descr="http://gdou4.ru/public/users/993/JPG/181120201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848" y="1428736"/>
            <a:ext cx="313287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430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 ребенка выбирать и покупать товар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Совершите с ребенком совместный поход в крупный магазин.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zen_doc/195447/pub_5c0d24527fe79400ab36681d_5c0d24ff43c0d400ab68569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2428868"/>
            <a:ext cx="6842991" cy="385853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1444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Обратить внимание на цену, срок годности, качество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Молочные продукты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art-label.ru/img/big_img/mi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2889659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271462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Хлебобулочные изделия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https://lh3.googleusercontent.com/DEtobMudJF9xwG-_XZuYagXMqkyi9hqChl8jMMwLDbdobBVWm8DM64L2GkcXg3jM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14752"/>
            <a:ext cx="2766991" cy="2766992"/>
          </a:xfrm>
          <a:prstGeom prst="rect">
            <a:avLst/>
          </a:prstGeom>
          <a:noFill/>
        </p:spPr>
      </p:pic>
      <p:pic>
        <p:nvPicPr>
          <p:cNvPr id="23559" name="Picture 7" descr="http://rylik.ru/uploads/posts/2019-05/1558337952_vector-school-24-05.jpg"/>
          <p:cNvPicPr>
            <a:picLocks noChangeAspect="1" noChangeArrowheads="1"/>
          </p:cNvPicPr>
          <p:nvPr/>
        </p:nvPicPr>
        <p:blipFill>
          <a:blip r:embed="rId4" cstate="print"/>
          <a:srcRect r="40756"/>
          <a:stretch>
            <a:fillRect/>
          </a:stretch>
        </p:blipFill>
        <p:spPr bwMode="auto">
          <a:xfrm>
            <a:off x="6229035" y="2714620"/>
            <a:ext cx="2914965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00760" y="1571612"/>
            <a:ext cx="314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Канцелярские принадлежности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347</TotalTime>
  <Words>250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Практические советы родителям по формированию финансовой грамотности у детей среднего дошкольного возраста</vt:lpstr>
      <vt:lpstr>Формируйте у детей разумные потребности </vt:lpstr>
      <vt:lpstr>Основные потребности</vt:lpstr>
      <vt:lpstr>2. Планируя посещение супермаркета, привлекайте ребенка к подготовке к этому походу.</vt:lpstr>
      <vt:lpstr>Учите детей видеть связь между трудом и деньгами </vt:lpstr>
      <vt:lpstr>Профессии</vt:lpstr>
      <vt:lpstr> Играйте с ребенком  «В профессии».</vt:lpstr>
      <vt:lpstr>Учите ребенка выбирать и покупать товар </vt:lpstr>
      <vt:lpstr>Обратить внимание на цену, срок годности, качество</vt:lpstr>
      <vt:lpstr> Обратите внимание ребенка на то, как можно расплатиться за покупки</vt:lpstr>
      <vt:lpstr>Учите ребенка считать деньги</vt:lpstr>
      <vt:lpstr>Учите ребенка планировать семейный бюджет </vt:lpstr>
      <vt:lpstr>Желаем успеха!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советы родителям по формированию финансовой грамотности у детей среднего дошкольного возраста</dc:title>
  <dc:creator>я</dc:creator>
  <cp:lastModifiedBy>Ирина</cp:lastModifiedBy>
  <cp:revision>36</cp:revision>
  <dcterms:created xsi:type="dcterms:W3CDTF">2022-02-20T07:21:25Z</dcterms:created>
  <dcterms:modified xsi:type="dcterms:W3CDTF">2022-11-26T18:33:08Z</dcterms:modified>
</cp:coreProperties>
</file>