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" y="-19649"/>
            <a:ext cx="9133985" cy="68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Слайд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6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3528098"/>
            <a:ext cx="4846637" cy="330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5729"/>
            <a:ext cx="7480388" cy="350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Слайд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3608" y="4293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3" r="10999" b="8125"/>
          <a:stretch/>
        </p:blipFill>
        <p:spPr bwMode="auto">
          <a:xfrm>
            <a:off x="0" y="3440705"/>
            <a:ext cx="4804474" cy="341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23"/>
          <a:stretch/>
        </p:blipFill>
        <p:spPr bwMode="auto">
          <a:xfrm>
            <a:off x="539552" y="476672"/>
            <a:ext cx="792699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2996952"/>
            <a:ext cx="33843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Чтобы ребенок лучше запомнил сказку, нужно помочь ему лучше понять ее, пережить вместе с героями различные ситуации. Для того, чтобы ребенку было легче запомнить сказки и потом рассказывать их, можно использовать дидактические игры.</a:t>
            </a:r>
            <a:endParaRPr lang="ru-RU" dirty="0"/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5536" y="28001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3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5" t="40477" r="13494"/>
          <a:stretch/>
        </p:blipFill>
        <p:spPr bwMode="auto">
          <a:xfrm>
            <a:off x="1146875" y="980728"/>
            <a:ext cx="6493789" cy="250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476671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2400" dirty="0" smtClean="0"/>
              <a:t>Звукорежиссеры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32840"/>
            <a:ext cx="5184576" cy="344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7275" y="43494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9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1"/>
          <a:stretch/>
        </p:blipFill>
        <p:spPr bwMode="auto">
          <a:xfrm>
            <a:off x="899592" y="1124744"/>
            <a:ext cx="7128792" cy="239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0356" y="40466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«Пропущенный кадр»</a:t>
            </a:r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99" y="4073967"/>
            <a:ext cx="5037425" cy="280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592" y="40739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6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7" y="332656"/>
            <a:ext cx="7056784" cy="460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11" y="4510860"/>
            <a:ext cx="5004189" cy="236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3568" y="50839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2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2492896"/>
            <a:ext cx="6419056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613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</TotalTime>
  <Words>50</Words>
  <Application>Microsoft Office PowerPoint</Application>
  <PresentationFormat>Экран (4:3)</PresentationFormat>
  <Paragraphs>4</Paragraphs>
  <Slides>7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5</cp:revision>
  <dcterms:created xsi:type="dcterms:W3CDTF">2022-12-14T11:09:50Z</dcterms:created>
  <dcterms:modified xsi:type="dcterms:W3CDTF">2022-12-14T12:11:36Z</dcterms:modified>
</cp:coreProperties>
</file>