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4" r:id="rId2"/>
    <p:sldId id="282" r:id="rId3"/>
    <p:sldId id="287" r:id="rId4"/>
    <p:sldId id="289" r:id="rId5"/>
    <p:sldId id="269" r:id="rId6"/>
    <p:sldId id="257" r:id="rId7"/>
    <p:sldId id="270" r:id="rId8"/>
    <p:sldId id="290" r:id="rId9"/>
    <p:sldId id="283" r:id="rId10"/>
    <p:sldId id="280" r:id="rId11"/>
    <p:sldId id="277" r:id="rId12"/>
    <p:sldId id="260" r:id="rId13"/>
    <p:sldId id="291" r:id="rId14"/>
    <p:sldId id="262" r:id="rId15"/>
    <p:sldId id="286" r:id="rId16"/>
    <p:sldId id="285" r:id="rId17"/>
    <p:sldId id="281" r:id="rId18"/>
    <p:sldId id="29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4671" autoAdjust="0"/>
  </p:normalViewPr>
  <p:slideViewPr>
    <p:cSldViewPr>
      <p:cViewPr>
        <p:scale>
          <a:sx n="39" d="100"/>
          <a:sy n="39" d="100"/>
        </p:scale>
        <p:origin x="-2578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50796-8DD4-46B9-B733-D499C9D57911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2985B-382F-4026-9A06-2CB29BBD7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0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2985B-382F-4026-9A06-2CB29BBD7AF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44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2.wav"/><Relationship Id="rId7" Type="http://schemas.openxmlformats.org/officeDocument/2006/relationships/image" Target="../media/image2.png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9.wav"/><Relationship Id="rId7" Type="http://schemas.openxmlformats.org/officeDocument/2006/relationships/image" Target="../media/image2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11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5" Type="http://schemas.microsoft.com/office/2007/relationships/media" Target="../media/media12.wav"/><Relationship Id="rId4" Type="http://schemas.openxmlformats.org/officeDocument/2006/relationships/audio" Target="../media/media11.wav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4.wav"/><Relationship Id="rId7" Type="http://schemas.openxmlformats.org/officeDocument/2006/relationships/image" Target="../media/image2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4.wav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6.wav"/><Relationship Id="rId7" Type="http://schemas.openxmlformats.org/officeDocument/2006/relationships/image" Target="../media/image2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endParaRPr lang="ru-RU" sz="20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4" name="Объект 3" descr="https://yagodka12.ucoz.ru/_tbkp/2020/img5.jpg"/>
          <p:cNvPicPr>
            <a:picLocks noGrp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61653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2736503"/>
            <a:ext cx="9144000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endParaRPr lang="ru-RU" sz="2800" dirty="0" smtClean="0">
              <a:solidFill>
                <a:srgbClr val="000000"/>
              </a:solidFill>
            </a:endParaRPr>
          </a:p>
          <a:p>
            <a:pPr lvl="0" algn="ctr">
              <a:spcBef>
                <a:spcPct val="20000"/>
              </a:spcBef>
            </a:pPr>
            <a:endParaRPr lang="ru-RU" sz="2800" dirty="0">
              <a:solidFill>
                <a:srgbClr val="000000"/>
              </a:solidFill>
            </a:endParaRPr>
          </a:p>
          <a:p>
            <a:pPr lvl="0" algn="ctr">
              <a:spcBef>
                <a:spcPct val="20000"/>
              </a:spcBef>
            </a:pPr>
            <a:endParaRPr lang="ru-RU" sz="2800" dirty="0" smtClean="0">
              <a:solidFill>
                <a:srgbClr val="000000"/>
              </a:solidFill>
            </a:endParaRPr>
          </a:p>
          <a:p>
            <a:pPr lvl="0" algn="ctr">
              <a:spcBef>
                <a:spcPct val="20000"/>
              </a:spcBef>
            </a:pPr>
            <a:endParaRPr lang="ru-RU" sz="2800" dirty="0">
              <a:solidFill>
                <a:srgbClr val="000000"/>
              </a:solidFill>
            </a:endParaRPr>
          </a:p>
          <a:p>
            <a:pPr lvl="0" algn="ctr">
              <a:spcBef>
                <a:spcPct val="20000"/>
              </a:spcBef>
            </a:pPr>
            <a:endParaRPr lang="ru-RU" sz="2800" dirty="0" smtClean="0">
              <a:solidFill>
                <a:srgbClr val="000000"/>
              </a:solidFill>
            </a:endParaRPr>
          </a:p>
          <a:p>
            <a:pPr marL="514350" lvl="0" indent="-514350" algn="ctr">
              <a:spcBef>
                <a:spcPct val="20000"/>
              </a:spcBef>
              <a:buFont typeface="+mj-lt"/>
              <a:buAutoNum type="arabicPeriod"/>
            </a:pPr>
            <a:endParaRPr lang="ru-RU" sz="2800" dirty="0" smtClean="0">
              <a:solidFill>
                <a:srgbClr val="000000"/>
              </a:solidFill>
            </a:endParaRPr>
          </a:p>
          <a:p>
            <a:pPr lvl="0" algn="ctr">
              <a:spcBef>
                <a:spcPct val="20000"/>
              </a:spcBef>
            </a:pPr>
            <a:endParaRPr lang="ru-RU" sz="2800" dirty="0">
              <a:solidFill>
                <a:srgbClr val="000000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2800" dirty="0" smtClean="0">
                <a:solidFill>
                  <a:srgbClr val="000000"/>
                </a:solidFill>
              </a:rPr>
              <a:t>Подготовила </a:t>
            </a:r>
            <a:r>
              <a:rPr lang="ru-RU" sz="2800" dirty="0">
                <a:solidFill>
                  <a:srgbClr val="000000"/>
                </a:solidFill>
              </a:rPr>
              <a:t>воспитатель МАДОУД.С.№42 Чеботарева А.А</a:t>
            </a:r>
            <a:endParaRPr lang="ru-RU" dirty="0">
              <a:solidFill>
                <a:prstClr val="black">
                  <a:tint val="75000"/>
                </a:prstClr>
              </a:solidFill>
              <a:latin typeface="Times New Roman"/>
              <a:ea typeface="Times New Roman"/>
            </a:endParaRPr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56376" y="5949280"/>
            <a:ext cx="609600" cy="6096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700792" y="7245424"/>
            <a:ext cx="609600" cy="6096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56376" y="594928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11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8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.jimcdn.com/app/cms/image/transf/none/path/se2e78ee9a7b84651/image/if8d90855f5e9a241/version/1613566946/imag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2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feodou14.crimea-school.ru/sites/default/files/images/igra_polezno_vredn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12" y="0"/>
            <a:ext cx="92789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5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00"/>
            <a:ext cx="9144000" cy="680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26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5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28384" y="61680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9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расивые картинки - Здоровый образ жизни для детского сада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ивые картинки - Здоровый образ жизни для детского сада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ybalkina.ucoz.net/kartinki/img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7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ПДД\0015-015-Spasibo-za-vniman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zds15.edumsko.ru/uploads/2000/1157/section/63472/img0-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346130.selcdn.ru/storage1/include/site_812/section_70/thumbs/pTP1QZwmTyJ-_1200x0_AybP2us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" y="-47354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1927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9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https://hor.mag.muzkult.ru/media/2022/10/04/1283772699/4bb4a57aeabd56c7f93a0d06a1127503-1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99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61558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7/7a3b81bafce7df3ccfcd027f7d3fbea4/img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9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s://fsd.multiurok.ru/html/2019/12/09/s_5dee7b8190b6d/1285039_15.jpeg"/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616"/>
            <a:ext cx="9366182" cy="6851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44408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6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i?id=a21246d5dd3d70ed078e59e35f4a8011a0075dc9-6946848-images-thumbs&amp;n=1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0" y="-35536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44408" y="6212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0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9144000" cy="12241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http://ds5ishim.ru/sites/default/files/hqvpkn_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691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56376" y="62175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6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3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ihi.ru/pics/2020/07/30/751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0" y="6248399"/>
            <a:ext cx="609600" cy="6096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24800" y="5943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8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9</Words>
  <Application>Microsoft Office PowerPoint</Application>
  <PresentationFormat>Экран (4:3)</PresentationFormat>
  <Paragraphs>9</Paragraphs>
  <Slides>18</Slides>
  <Notes>1</Notes>
  <HiddenSlides>0</HiddenSlides>
  <MMClips>26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Acer</cp:lastModifiedBy>
  <cp:revision>57</cp:revision>
  <dcterms:created xsi:type="dcterms:W3CDTF">2022-12-02T16:42:42Z</dcterms:created>
  <dcterms:modified xsi:type="dcterms:W3CDTF">2022-12-12T11:42:33Z</dcterms:modified>
</cp:coreProperties>
</file>