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7" r:id="rId5"/>
    <p:sldId id="259" r:id="rId6"/>
    <p:sldId id="260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>
        <p:scale>
          <a:sx n="74" d="100"/>
          <a:sy n="74" d="100"/>
        </p:scale>
        <p:origin x="-414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947C41-2E90-45CE-8152-7684C5AEB4F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3E571A-9F2D-4913-990C-C4A376BDCC4E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/>
            <a:t>Готовность к школе</a:t>
          </a:r>
          <a:endParaRPr lang="ru-RU" dirty="0"/>
        </a:p>
      </dgm:t>
    </dgm:pt>
    <dgm:pt modelId="{06CC98CA-6588-4A03-A04F-AA287FB6B0C3}" type="parTrans" cxnId="{8BA7FBA9-CA7A-40AB-B629-717A419A48BB}">
      <dgm:prSet/>
      <dgm:spPr/>
      <dgm:t>
        <a:bodyPr/>
        <a:lstStyle/>
        <a:p>
          <a:endParaRPr lang="ru-RU"/>
        </a:p>
      </dgm:t>
    </dgm:pt>
    <dgm:pt modelId="{C0B55444-FE2A-4C32-8EE2-A9DC4C1F2198}" type="sibTrans" cxnId="{8BA7FBA9-CA7A-40AB-B629-717A419A48BB}">
      <dgm:prSet/>
      <dgm:spPr/>
      <dgm:t>
        <a:bodyPr/>
        <a:lstStyle/>
        <a:p>
          <a:endParaRPr lang="ru-RU"/>
        </a:p>
      </dgm:t>
    </dgm:pt>
    <dgm:pt modelId="{3368AB2B-9E80-43A8-9FBB-72CE901A3B1D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Физическая</a:t>
          </a:r>
          <a:endParaRPr lang="ru-RU" dirty="0"/>
        </a:p>
      </dgm:t>
    </dgm:pt>
    <dgm:pt modelId="{955A7982-2750-4F66-8294-023DC59BEFB3}" type="parTrans" cxnId="{5E529457-7BA4-4C62-B606-1FD59CBEFACA}">
      <dgm:prSet/>
      <dgm:spPr/>
      <dgm:t>
        <a:bodyPr/>
        <a:lstStyle/>
        <a:p>
          <a:endParaRPr lang="ru-RU"/>
        </a:p>
      </dgm:t>
    </dgm:pt>
    <dgm:pt modelId="{3FCE0A5F-E2B0-4C87-A810-8BD201B4BAC6}" type="sibTrans" cxnId="{5E529457-7BA4-4C62-B606-1FD59CBEFACA}">
      <dgm:prSet/>
      <dgm:spPr/>
      <dgm:t>
        <a:bodyPr/>
        <a:lstStyle/>
        <a:p>
          <a:endParaRPr lang="ru-RU"/>
        </a:p>
      </dgm:t>
    </dgm:pt>
    <dgm:pt modelId="{C50A6CD7-C1BE-48DE-A0A8-83F2A8BE5E1A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Интеллектуальная</a:t>
          </a:r>
          <a:endParaRPr lang="ru-RU" dirty="0"/>
        </a:p>
      </dgm:t>
    </dgm:pt>
    <dgm:pt modelId="{F5C412D9-481F-47B1-90C4-0DA4F733DD7E}" type="parTrans" cxnId="{50A4ABEB-86E3-41CF-A7E4-C4D5FF8422B6}">
      <dgm:prSet/>
      <dgm:spPr/>
      <dgm:t>
        <a:bodyPr/>
        <a:lstStyle/>
        <a:p>
          <a:endParaRPr lang="ru-RU"/>
        </a:p>
      </dgm:t>
    </dgm:pt>
    <dgm:pt modelId="{19F7BB97-7989-4D6B-B6F6-28D493CD166E}" type="sibTrans" cxnId="{50A4ABEB-86E3-41CF-A7E4-C4D5FF8422B6}">
      <dgm:prSet/>
      <dgm:spPr/>
      <dgm:t>
        <a:bodyPr/>
        <a:lstStyle/>
        <a:p>
          <a:endParaRPr lang="ru-RU"/>
        </a:p>
      </dgm:t>
    </dgm:pt>
    <dgm:pt modelId="{FED64B06-C5D1-479D-A6F7-E29437DE6C5B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Психологическая</a:t>
          </a:r>
          <a:endParaRPr lang="ru-RU" dirty="0"/>
        </a:p>
      </dgm:t>
    </dgm:pt>
    <dgm:pt modelId="{F061D8C5-16B6-402A-9580-DBE71A0C6AEB}" type="parTrans" cxnId="{E4228E5B-F349-4F2C-B19B-BED25A66ECC6}">
      <dgm:prSet/>
      <dgm:spPr/>
      <dgm:t>
        <a:bodyPr/>
        <a:lstStyle/>
        <a:p>
          <a:endParaRPr lang="ru-RU"/>
        </a:p>
      </dgm:t>
    </dgm:pt>
    <dgm:pt modelId="{1528CE3D-2EF5-4B9C-B8A3-C4967C51B6F6}" type="sibTrans" cxnId="{E4228E5B-F349-4F2C-B19B-BED25A66ECC6}">
      <dgm:prSet/>
      <dgm:spPr/>
      <dgm:t>
        <a:bodyPr/>
        <a:lstStyle/>
        <a:p>
          <a:endParaRPr lang="ru-RU"/>
        </a:p>
      </dgm:t>
    </dgm:pt>
    <dgm:pt modelId="{3F1C9FE1-EE39-4E01-904E-D85691CC5625}" type="pres">
      <dgm:prSet presAssocID="{CE947C41-2E90-45CE-8152-7684C5AEB4F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E10249-C856-4CB5-B634-F528221E3EC6}" type="pres">
      <dgm:prSet presAssocID="{A73E571A-9F2D-4913-990C-C4A376BDCC4E}" presName="root1" presStyleCnt="0"/>
      <dgm:spPr/>
    </dgm:pt>
    <dgm:pt modelId="{1CE81DF6-7C22-4185-870B-E703860564BC}" type="pres">
      <dgm:prSet presAssocID="{A73E571A-9F2D-4913-990C-C4A376BDCC4E}" presName="LevelOneTextNode" presStyleLbl="node0" presStyleIdx="0" presStyleCnt="1" custAng="5400000" custScaleX="200512" custScaleY="80514" custLinFactNeighborX="-43655" custLinFactNeighborY="-11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C8186A-1FEA-49FE-BC60-160AC283F4CB}" type="pres">
      <dgm:prSet presAssocID="{A73E571A-9F2D-4913-990C-C4A376BDCC4E}" presName="level2hierChild" presStyleCnt="0"/>
      <dgm:spPr/>
    </dgm:pt>
    <dgm:pt modelId="{C80D1A7A-15AF-4B13-9A7F-810E9BFFE7A4}" type="pres">
      <dgm:prSet presAssocID="{955A7982-2750-4F66-8294-023DC59BEFB3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4AB0E814-5BEC-4775-9392-A278236D3D15}" type="pres">
      <dgm:prSet presAssocID="{955A7982-2750-4F66-8294-023DC59BEFB3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656F077-3098-4482-A24B-5C78D3643D44}" type="pres">
      <dgm:prSet presAssocID="{3368AB2B-9E80-43A8-9FBB-72CE901A3B1D}" presName="root2" presStyleCnt="0"/>
      <dgm:spPr/>
    </dgm:pt>
    <dgm:pt modelId="{FD5079C4-C7BD-4445-963D-EFD834BAC01A}" type="pres">
      <dgm:prSet presAssocID="{3368AB2B-9E80-43A8-9FBB-72CE901A3B1D}" presName="LevelTwoTextNode" presStyleLbl="node2" presStyleIdx="0" presStyleCnt="3" custLinFactNeighborX="330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35199D-D905-4D57-B0F6-CD41A56B509B}" type="pres">
      <dgm:prSet presAssocID="{3368AB2B-9E80-43A8-9FBB-72CE901A3B1D}" presName="level3hierChild" presStyleCnt="0"/>
      <dgm:spPr/>
    </dgm:pt>
    <dgm:pt modelId="{62104F0F-1251-43C9-81F8-A88C432B196D}" type="pres">
      <dgm:prSet presAssocID="{F5C412D9-481F-47B1-90C4-0DA4F733DD7E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A01DC4F4-A71E-4851-A088-7F65648786F0}" type="pres">
      <dgm:prSet presAssocID="{F5C412D9-481F-47B1-90C4-0DA4F733DD7E}" presName="connTx" presStyleLbl="parChTrans1D2" presStyleIdx="1" presStyleCnt="3"/>
      <dgm:spPr/>
      <dgm:t>
        <a:bodyPr/>
        <a:lstStyle/>
        <a:p>
          <a:endParaRPr lang="ru-RU"/>
        </a:p>
      </dgm:t>
    </dgm:pt>
    <dgm:pt modelId="{FC2D859F-DA27-4946-ADDF-BF8C75AA292B}" type="pres">
      <dgm:prSet presAssocID="{C50A6CD7-C1BE-48DE-A0A8-83F2A8BE5E1A}" presName="root2" presStyleCnt="0"/>
      <dgm:spPr/>
    </dgm:pt>
    <dgm:pt modelId="{3497E540-C698-46EF-A320-D7D2E5D4A7F3}" type="pres">
      <dgm:prSet presAssocID="{C50A6CD7-C1BE-48DE-A0A8-83F2A8BE5E1A}" presName="LevelTwoTextNode" presStyleLbl="node2" presStyleIdx="1" presStyleCnt="3" custLinFactNeighborX="34880" custLinFactNeighborY="-30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6D78B9-6B24-4606-B9A0-EC3CB694DFE1}" type="pres">
      <dgm:prSet presAssocID="{C50A6CD7-C1BE-48DE-A0A8-83F2A8BE5E1A}" presName="level3hierChild" presStyleCnt="0"/>
      <dgm:spPr/>
    </dgm:pt>
    <dgm:pt modelId="{57EC3388-8678-4F5A-BB2D-AC093E7F4038}" type="pres">
      <dgm:prSet presAssocID="{F061D8C5-16B6-402A-9580-DBE71A0C6AEB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E67355A7-C78A-4511-879F-C07DA7135BA5}" type="pres">
      <dgm:prSet presAssocID="{F061D8C5-16B6-402A-9580-DBE71A0C6AEB}" presName="connTx" presStyleLbl="parChTrans1D2" presStyleIdx="2" presStyleCnt="3"/>
      <dgm:spPr/>
      <dgm:t>
        <a:bodyPr/>
        <a:lstStyle/>
        <a:p>
          <a:endParaRPr lang="ru-RU"/>
        </a:p>
      </dgm:t>
    </dgm:pt>
    <dgm:pt modelId="{B645B95D-69FC-4A47-AD92-1795443DD457}" type="pres">
      <dgm:prSet presAssocID="{FED64B06-C5D1-479D-A6F7-E29437DE6C5B}" presName="root2" presStyleCnt="0"/>
      <dgm:spPr/>
    </dgm:pt>
    <dgm:pt modelId="{CDB9AD06-2A8D-4470-8C63-FB1273709088}" type="pres">
      <dgm:prSet presAssocID="{FED64B06-C5D1-479D-A6F7-E29437DE6C5B}" presName="LevelTwoTextNode" presStyleLbl="node2" presStyleIdx="2" presStyleCnt="3" custLinFactNeighborX="33962" custLinFactNeighborY="-60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DCB521-A92F-443B-9809-D5AE6B62CE3B}" type="pres">
      <dgm:prSet presAssocID="{FED64B06-C5D1-479D-A6F7-E29437DE6C5B}" presName="level3hierChild" presStyleCnt="0"/>
      <dgm:spPr/>
    </dgm:pt>
  </dgm:ptLst>
  <dgm:cxnLst>
    <dgm:cxn modelId="{B2B08DE9-CFB9-44FE-BCBA-294CD21279D3}" type="presOf" srcId="{955A7982-2750-4F66-8294-023DC59BEFB3}" destId="{4AB0E814-5BEC-4775-9392-A278236D3D15}" srcOrd="1" destOrd="0" presId="urn:microsoft.com/office/officeart/2008/layout/HorizontalMultiLevelHierarchy"/>
    <dgm:cxn modelId="{E4228E5B-F349-4F2C-B19B-BED25A66ECC6}" srcId="{A73E571A-9F2D-4913-990C-C4A376BDCC4E}" destId="{FED64B06-C5D1-479D-A6F7-E29437DE6C5B}" srcOrd="2" destOrd="0" parTransId="{F061D8C5-16B6-402A-9580-DBE71A0C6AEB}" sibTransId="{1528CE3D-2EF5-4B9C-B8A3-C4967C51B6F6}"/>
    <dgm:cxn modelId="{BF8E45A3-F34A-447B-B90C-15CC8A637B78}" type="presOf" srcId="{A73E571A-9F2D-4913-990C-C4A376BDCC4E}" destId="{1CE81DF6-7C22-4185-870B-E703860564BC}" srcOrd="0" destOrd="0" presId="urn:microsoft.com/office/officeart/2008/layout/HorizontalMultiLevelHierarchy"/>
    <dgm:cxn modelId="{5E529457-7BA4-4C62-B606-1FD59CBEFACA}" srcId="{A73E571A-9F2D-4913-990C-C4A376BDCC4E}" destId="{3368AB2B-9E80-43A8-9FBB-72CE901A3B1D}" srcOrd="0" destOrd="0" parTransId="{955A7982-2750-4F66-8294-023DC59BEFB3}" sibTransId="{3FCE0A5F-E2B0-4C87-A810-8BD201B4BAC6}"/>
    <dgm:cxn modelId="{491CC410-6686-4272-9195-B3C662D9B173}" type="presOf" srcId="{955A7982-2750-4F66-8294-023DC59BEFB3}" destId="{C80D1A7A-15AF-4B13-9A7F-810E9BFFE7A4}" srcOrd="0" destOrd="0" presId="urn:microsoft.com/office/officeart/2008/layout/HorizontalMultiLevelHierarchy"/>
    <dgm:cxn modelId="{259282F4-48E2-4EC6-B561-9FCB4B857973}" type="presOf" srcId="{FED64B06-C5D1-479D-A6F7-E29437DE6C5B}" destId="{CDB9AD06-2A8D-4470-8C63-FB1273709088}" srcOrd="0" destOrd="0" presId="urn:microsoft.com/office/officeart/2008/layout/HorizontalMultiLevelHierarchy"/>
    <dgm:cxn modelId="{3BC34E22-5835-45F5-B436-79AAF338A0FD}" type="presOf" srcId="{F061D8C5-16B6-402A-9580-DBE71A0C6AEB}" destId="{57EC3388-8678-4F5A-BB2D-AC093E7F4038}" srcOrd="0" destOrd="0" presId="urn:microsoft.com/office/officeart/2008/layout/HorizontalMultiLevelHierarchy"/>
    <dgm:cxn modelId="{6C59FBFB-248F-404A-81BB-AEA69882A2A9}" type="presOf" srcId="{F5C412D9-481F-47B1-90C4-0DA4F733DD7E}" destId="{A01DC4F4-A71E-4851-A088-7F65648786F0}" srcOrd="1" destOrd="0" presId="urn:microsoft.com/office/officeart/2008/layout/HorizontalMultiLevelHierarchy"/>
    <dgm:cxn modelId="{E256469E-0392-4275-A638-E9B66CE0FFD3}" type="presOf" srcId="{F5C412D9-481F-47B1-90C4-0DA4F733DD7E}" destId="{62104F0F-1251-43C9-81F8-A88C432B196D}" srcOrd="0" destOrd="0" presId="urn:microsoft.com/office/officeart/2008/layout/HorizontalMultiLevelHierarchy"/>
    <dgm:cxn modelId="{0D745F78-68D3-4424-8662-BF621BF3EDBF}" type="presOf" srcId="{F061D8C5-16B6-402A-9580-DBE71A0C6AEB}" destId="{E67355A7-C78A-4511-879F-C07DA7135BA5}" srcOrd="1" destOrd="0" presId="urn:microsoft.com/office/officeart/2008/layout/HorizontalMultiLevelHierarchy"/>
    <dgm:cxn modelId="{50A4ABEB-86E3-41CF-A7E4-C4D5FF8422B6}" srcId="{A73E571A-9F2D-4913-990C-C4A376BDCC4E}" destId="{C50A6CD7-C1BE-48DE-A0A8-83F2A8BE5E1A}" srcOrd="1" destOrd="0" parTransId="{F5C412D9-481F-47B1-90C4-0DA4F733DD7E}" sibTransId="{19F7BB97-7989-4D6B-B6F6-28D493CD166E}"/>
    <dgm:cxn modelId="{76121760-6F03-4CE4-B982-240907AC3925}" type="presOf" srcId="{3368AB2B-9E80-43A8-9FBB-72CE901A3B1D}" destId="{FD5079C4-C7BD-4445-963D-EFD834BAC01A}" srcOrd="0" destOrd="0" presId="urn:microsoft.com/office/officeart/2008/layout/HorizontalMultiLevelHierarchy"/>
    <dgm:cxn modelId="{D7741A0E-49CE-4EE8-B9FF-08AC6F0808ED}" type="presOf" srcId="{C50A6CD7-C1BE-48DE-A0A8-83F2A8BE5E1A}" destId="{3497E540-C698-46EF-A320-D7D2E5D4A7F3}" srcOrd="0" destOrd="0" presId="urn:microsoft.com/office/officeart/2008/layout/HorizontalMultiLevelHierarchy"/>
    <dgm:cxn modelId="{8BA7FBA9-CA7A-40AB-B629-717A419A48BB}" srcId="{CE947C41-2E90-45CE-8152-7684C5AEB4F9}" destId="{A73E571A-9F2D-4913-990C-C4A376BDCC4E}" srcOrd="0" destOrd="0" parTransId="{06CC98CA-6588-4A03-A04F-AA287FB6B0C3}" sibTransId="{C0B55444-FE2A-4C32-8EE2-A9DC4C1F2198}"/>
    <dgm:cxn modelId="{906D42C9-AB8B-41C9-82EF-7C25D8AA145B}" type="presOf" srcId="{CE947C41-2E90-45CE-8152-7684C5AEB4F9}" destId="{3F1C9FE1-EE39-4E01-904E-D85691CC5625}" srcOrd="0" destOrd="0" presId="urn:microsoft.com/office/officeart/2008/layout/HorizontalMultiLevelHierarchy"/>
    <dgm:cxn modelId="{2A7BEF8E-FA2A-41BC-B734-866E085314A7}" type="presParOf" srcId="{3F1C9FE1-EE39-4E01-904E-D85691CC5625}" destId="{FCE10249-C856-4CB5-B634-F528221E3EC6}" srcOrd="0" destOrd="0" presId="urn:microsoft.com/office/officeart/2008/layout/HorizontalMultiLevelHierarchy"/>
    <dgm:cxn modelId="{46085A47-8644-4F3B-A523-E00D8E04427B}" type="presParOf" srcId="{FCE10249-C856-4CB5-B634-F528221E3EC6}" destId="{1CE81DF6-7C22-4185-870B-E703860564BC}" srcOrd="0" destOrd="0" presId="urn:microsoft.com/office/officeart/2008/layout/HorizontalMultiLevelHierarchy"/>
    <dgm:cxn modelId="{797169F4-8888-4106-A78F-BE60522DA176}" type="presParOf" srcId="{FCE10249-C856-4CB5-B634-F528221E3EC6}" destId="{04C8186A-1FEA-49FE-BC60-160AC283F4CB}" srcOrd="1" destOrd="0" presId="urn:microsoft.com/office/officeart/2008/layout/HorizontalMultiLevelHierarchy"/>
    <dgm:cxn modelId="{7E01805D-63FF-40D3-BE7F-9CF579E1E2E9}" type="presParOf" srcId="{04C8186A-1FEA-49FE-BC60-160AC283F4CB}" destId="{C80D1A7A-15AF-4B13-9A7F-810E9BFFE7A4}" srcOrd="0" destOrd="0" presId="urn:microsoft.com/office/officeart/2008/layout/HorizontalMultiLevelHierarchy"/>
    <dgm:cxn modelId="{6EC3295A-A503-44E6-8B5F-E37587BAD117}" type="presParOf" srcId="{C80D1A7A-15AF-4B13-9A7F-810E9BFFE7A4}" destId="{4AB0E814-5BEC-4775-9392-A278236D3D15}" srcOrd="0" destOrd="0" presId="urn:microsoft.com/office/officeart/2008/layout/HorizontalMultiLevelHierarchy"/>
    <dgm:cxn modelId="{6B8EFC60-17CA-462C-AB1E-DD1896DB68E7}" type="presParOf" srcId="{04C8186A-1FEA-49FE-BC60-160AC283F4CB}" destId="{0656F077-3098-4482-A24B-5C78D3643D44}" srcOrd="1" destOrd="0" presId="urn:microsoft.com/office/officeart/2008/layout/HorizontalMultiLevelHierarchy"/>
    <dgm:cxn modelId="{CFF79946-E393-4EDA-A9F6-BCDDE38AE578}" type="presParOf" srcId="{0656F077-3098-4482-A24B-5C78D3643D44}" destId="{FD5079C4-C7BD-4445-963D-EFD834BAC01A}" srcOrd="0" destOrd="0" presId="urn:microsoft.com/office/officeart/2008/layout/HorizontalMultiLevelHierarchy"/>
    <dgm:cxn modelId="{7349ED38-DC64-4FE6-83DF-E651E2A8E9DB}" type="presParOf" srcId="{0656F077-3098-4482-A24B-5C78D3643D44}" destId="{C435199D-D905-4D57-B0F6-CD41A56B509B}" srcOrd="1" destOrd="0" presId="urn:microsoft.com/office/officeart/2008/layout/HorizontalMultiLevelHierarchy"/>
    <dgm:cxn modelId="{A007CE72-ECF3-49BF-96C3-1C478885FF5F}" type="presParOf" srcId="{04C8186A-1FEA-49FE-BC60-160AC283F4CB}" destId="{62104F0F-1251-43C9-81F8-A88C432B196D}" srcOrd="2" destOrd="0" presId="urn:microsoft.com/office/officeart/2008/layout/HorizontalMultiLevelHierarchy"/>
    <dgm:cxn modelId="{507DFDAB-47F1-4C17-9BAD-8165082959AB}" type="presParOf" srcId="{62104F0F-1251-43C9-81F8-A88C432B196D}" destId="{A01DC4F4-A71E-4851-A088-7F65648786F0}" srcOrd="0" destOrd="0" presId="urn:microsoft.com/office/officeart/2008/layout/HorizontalMultiLevelHierarchy"/>
    <dgm:cxn modelId="{F409B6CD-418D-4D8F-9947-75EC17B672AB}" type="presParOf" srcId="{04C8186A-1FEA-49FE-BC60-160AC283F4CB}" destId="{FC2D859F-DA27-4946-ADDF-BF8C75AA292B}" srcOrd="3" destOrd="0" presId="urn:microsoft.com/office/officeart/2008/layout/HorizontalMultiLevelHierarchy"/>
    <dgm:cxn modelId="{A013058F-A4AF-4021-AAB1-307689B7B1C5}" type="presParOf" srcId="{FC2D859F-DA27-4946-ADDF-BF8C75AA292B}" destId="{3497E540-C698-46EF-A320-D7D2E5D4A7F3}" srcOrd="0" destOrd="0" presId="urn:microsoft.com/office/officeart/2008/layout/HorizontalMultiLevelHierarchy"/>
    <dgm:cxn modelId="{4A2D0FEA-16E5-425C-B1BA-53A6B979ADFB}" type="presParOf" srcId="{FC2D859F-DA27-4946-ADDF-BF8C75AA292B}" destId="{916D78B9-6B24-4606-B9A0-EC3CB694DFE1}" srcOrd="1" destOrd="0" presId="urn:microsoft.com/office/officeart/2008/layout/HorizontalMultiLevelHierarchy"/>
    <dgm:cxn modelId="{7E03AAFE-975D-4F64-8EB9-B25660FEB6FD}" type="presParOf" srcId="{04C8186A-1FEA-49FE-BC60-160AC283F4CB}" destId="{57EC3388-8678-4F5A-BB2D-AC093E7F4038}" srcOrd="4" destOrd="0" presId="urn:microsoft.com/office/officeart/2008/layout/HorizontalMultiLevelHierarchy"/>
    <dgm:cxn modelId="{47A1AB3A-8C95-48CB-BBD8-8AFF80760AC4}" type="presParOf" srcId="{57EC3388-8678-4F5A-BB2D-AC093E7F4038}" destId="{E67355A7-C78A-4511-879F-C07DA7135BA5}" srcOrd="0" destOrd="0" presId="urn:microsoft.com/office/officeart/2008/layout/HorizontalMultiLevelHierarchy"/>
    <dgm:cxn modelId="{BE389F85-441F-4378-B187-5B843A2A7AF4}" type="presParOf" srcId="{04C8186A-1FEA-49FE-BC60-160AC283F4CB}" destId="{B645B95D-69FC-4A47-AD92-1795443DD457}" srcOrd="5" destOrd="0" presId="urn:microsoft.com/office/officeart/2008/layout/HorizontalMultiLevelHierarchy"/>
    <dgm:cxn modelId="{36CE2799-55CC-4831-BCD5-4A53FB75748E}" type="presParOf" srcId="{B645B95D-69FC-4A47-AD92-1795443DD457}" destId="{CDB9AD06-2A8D-4470-8C63-FB1273709088}" srcOrd="0" destOrd="0" presId="urn:microsoft.com/office/officeart/2008/layout/HorizontalMultiLevelHierarchy"/>
    <dgm:cxn modelId="{09376DFD-674D-44C1-A8C0-C7C84B094212}" type="presParOf" srcId="{B645B95D-69FC-4A47-AD92-1795443DD457}" destId="{8ADCB521-A92F-443B-9809-D5AE6B62CE3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83078A-523B-4498-800F-8E936A3046C3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4EAC6AC7-15AA-4AA7-8E21-62A1CA051E9F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300" b="1" dirty="0" smtClean="0">
              <a:solidFill>
                <a:schemeClr val="bg1"/>
              </a:solidFill>
            </a:rPr>
            <a:t>Личностная готовность</a:t>
          </a:r>
          <a:endParaRPr lang="ru-RU" sz="2300" b="1" dirty="0">
            <a:solidFill>
              <a:schemeClr val="bg1"/>
            </a:solidFill>
          </a:endParaRPr>
        </a:p>
      </dgm:t>
    </dgm:pt>
    <dgm:pt modelId="{EB1D078B-084B-4A51-A1AA-D534EFE83B06}" type="parTrans" cxnId="{6F046A23-275B-41B3-A23D-3CA51804B83D}">
      <dgm:prSet/>
      <dgm:spPr/>
      <dgm:t>
        <a:bodyPr/>
        <a:lstStyle/>
        <a:p>
          <a:endParaRPr lang="ru-RU"/>
        </a:p>
      </dgm:t>
    </dgm:pt>
    <dgm:pt modelId="{221AE295-D16A-4FD1-96A6-7A0075E82DAF}" type="sibTrans" cxnId="{6F046A23-275B-41B3-A23D-3CA51804B83D}">
      <dgm:prSet/>
      <dgm:spPr/>
      <dgm:t>
        <a:bodyPr/>
        <a:lstStyle/>
        <a:p>
          <a:endParaRPr lang="ru-RU"/>
        </a:p>
      </dgm:t>
    </dgm:pt>
    <dgm:pt modelId="{CD720950-A718-4BD3-A40E-B02CB6EE3A02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300" b="1" dirty="0" smtClean="0">
              <a:solidFill>
                <a:schemeClr val="bg1"/>
              </a:solidFill>
            </a:rPr>
            <a:t>Мотивационная готовность</a:t>
          </a:r>
          <a:endParaRPr lang="ru-RU" sz="2300" b="1" dirty="0">
            <a:solidFill>
              <a:schemeClr val="bg1"/>
            </a:solidFill>
          </a:endParaRPr>
        </a:p>
      </dgm:t>
    </dgm:pt>
    <dgm:pt modelId="{32859D12-8CDC-4A03-B0E0-2EC7E094CEC7}" type="parTrans" cxnId="{985B4071-D933-45CC-A8BD-2F29B2AA79D0}">
      <dgm:prSet/>
      <dgm:spPr/>
      <dgm:t>
        <a:bodyPr/>
        <a:lstStyle/>
        <a:p>
          <a:endParaRPr lang="ru-RU"/>
        </a:p>
      </dgm:t>
    </dgm:pt>
    <dgm:pt modelId="{11FAB3E3-5AFC-4E8C-89F4-AA8FF914DB98}" type="sibTrans" cxnId="{985B4071-D933-45CC-A8BD-2F29B2AA79D0}">
      <dgm:prSet/>
      <dgm:spPr/>
      <dgm:t>
        <a:bodyPr/>
        <a:lstStyle/>
        <a:p>
          <a:endParaRPr lang="ru-RU"/>
        </a:p>
      </dgm:t>
    </dgm:pt>
    <dgm:pt modelId="{6687A5C8-7D2D-4A1A-9764-6B0F2482FFA0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200" b="1" dirty="0" smtClean="0">
              <a:solidFill>
                <a:schemeClr val="bg1"/>
              </a:solidFill>
            </a:rPr>
            <a:t>Психологическая готовность к школе</a:t>
          </a:r>
          <a:endParaRPr lang="ru-RU" sz="2200" b="1" dirty="0">
            <a:solidFill>
              <a:schemeClr val="bg1"/>
            </a:solidFill>
          </a:endParaRPr>
        </a:p>
      </dgm:t>
    </dgm:pt>
    <dgm:pt modelId="{C4AEEF9C-4D38-4BE9-8D28-7BE6425929BE}" type="parTrans" cxnId="{C81C9258-FF45-4511-8124-EBDAFEA0620B}">
      <dgm:prSet/>
      <dgm:spPr/>
      <dgm:t>
        <a:bodyPr/>
        <a:lstStyle/>
        <a:p>
          <a:endParaRPr lang="ru-RU"/>
        </a:p>
      </dgm:t>
    </dgm:pt>
    <dgm:pt modelId="{6657C1CA-0975-4B49-8AE2-0CADCFCC4E8C}" type="sibTrans" cxnId="{C81C9258-FF45-4511-8124-EBDAFEA0620B}">
      <dgm:prSet/>
      <dgm:spPr/>
      <dgm:t>
        <a:bodyPr/>
        <a:lstStyle/>
        <a:p>
          <a:endParaRPr lang="ru-RU"/>
        </a:p>
      </dgm:t>
    </dgm:pt>
    <dgm:pt modelId="{36C0FD4E-F7F5-4F58-B5CA-7BF3531F2EF3}" type="pres">
      <dgm:prSet presAssocID="{4583078A-523B-4498-800F-8E936A3046C3}" presName="linearFlow" presStyleCnt="0">
        <dgm:presLayoutVars>
          <dgm:dir/>
          <dgm:resizeHandles val="exact"/>
        </dgm:presLayoutVars>
      </dgm:prSet>
      <dgm:spPr/>
    </dgm:pt>
    <dgm:pt modelId="{EA453AEC-511E-429B-AAF0-181DD525E867}" type="pres">
      <dgm:prSet presAssocID="{4EAC6AC7-15AA-4AA7-8E21-62A1CA051E9F}" presName="node" presStyleLbl="node1" presStyleIdx="0" presStyleCnt="3" custScaleX="98968" custScaleY="101833" custLinFactX="151522" custLinFactNeighborX="200000" custLinFactNeighborY="-5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D9F200-0F01-4E8B-A0AF-5B1D6D42E64B}" type="pres">
      <dgm:prSet presAssocID="{221AE295-D16A-4FD1-96A6-7A0075E82DAF}" presName="spacerL" presStyleCnt="0"/>
      <dgm:spPr/>
    </dgm:pt>
    <dgm:pt modelId="{BA180590-FA44-4CDC-BCA6-26294A3E26BA}" type="pres">
      <dgm:prSet presAssocID="{221AE295-D16A-4FD1-96A6-7A0075E82DAF}" presName="sibTrans" presStyleLbl="sibTrans2D1" presStyleIdx="0" presStyleCnt="2" custLinFactX="232396" custLinFactNeighborX="300000" custLinFactNeighborY="-8980"/>
      <dgm:spPr/>
      <dgm:t>
        <a:bodyPr/>
        <a:lstStyle/>
        <a:p>
          <a:endParaRPr lang="ru-RU"/>
        </a:p>
      </dgm:t>
    </dgm:pt>
    <dgm:pt modelId="{8BB3CA76-B60A-4CDE-93A2-3864E7F0A914}" type="pres">
      <dgm:prSet presAssocID="{221AE295-D16A-4FD1-96A6-7A0075E82DAF}" presName="spacerR" presStyleCnt="0"/>
      <dgm:spPr/>
    </dgm:pt>
    <dgm:pt modelId="{D2A5229F-68B2-46B0-BF70-CAECCE012B0D}" type="pres">
      <dgm:prSet presAssocID="{CD720950-A718-4BD3-A40E-B02CB6EE3A02}" presName="node" presStyleLbl="node1" presStyleIdx="1" presStyleCnt="3" custScaleX="100263" custScaleY="97632" custLinFactX="138107" custLinFactNeighborX="200000" custLinFactNeighborY="-4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2FD32D-89BE-4B0C-BBAB-8ED512011430}" type="pres">
      <dgm:prSet presAssocID="{11FAB3E3-5AFC-4E8C-89F4-AA8FF914DB98}" presName="spacerL" presStyleCnt="0"/>
      <dgm:spPr/>
    </dgm:pt>
    <dgm:pt modelId="{9F3BAF48-AB36-43B5-86C4-8EB9DD5F32FA}" type="pres">
      <dgm:prSet presAssocID="{11FAB3E3-5AFC-4E8C-89F4-AA8FF914DB98}" presName="sibTrans" presStyleLbl="sibTrans2D1" presStyleIdx="1" presStyleCnt="2" custLinFactX="-254222" custLinFactNeighborX="-300000" custLinFactNeighborY="-12475"/>
      <dgm:spPr/>
      <dgm:t>
        <a:bodyPr/>
        <a:lstStyle/>
        <a:p>
          <a:endParaRPr lang="ru-RU"/>
        </a:p>
      </dgm:t>
    </dgm:pt>
    <dgm:pt modelId="{CD6A790F-FC64-41EE-B854-78922BCBB982}" type="pres">
      <dgm:prSet presAssocID="{11FAB3E3-5AFC-4E8C-89F4-AA8FF914DB98}" presName="spacerR" presStyleCnt="0"/>
      <dgm:spPr/>
    </dgm:pt>
    <dgm:pt modelId="{2B1C5CCD-8AED-4B47-83A8-AB58DE717B6B}" type="pres">
      <dgm:prSet presAssocID="{6687A5C8-7D2D-4A1A-9764-6B0F2482FFA0}" presName="node" presStyleLbl="node1" presStyleIdx="2" presStyleCnt="3" custScaleX="102151" custScaleY="99076" custLinFactX="-307642" custLinFactNeighborX="-400000" custLinFactNeighborY="-6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87A8D8-D1C1-4BCF-B32B-B90587484FBB}" type="presOf" srcId="{4583078A-523B-4498-800F-8E936A3046C3}" destId="{36C0FD4E-F7F5-4F58-B5CA-7BF3531F2EF3}" srcOrd="0" destOrd="0" presId="urn:microsoft.com/office/officeart/2005/8/layout/equation1"/>
    <dgm:cxn modelId="{985B4071-D933-45CC-A8BD-2F29B2AA79D0}" srcId="{4583078A-523B-4498-800F-8E936A3046C3}" destId="{CD720950-A718-4BD3-A40E-B02CB6EE3A02}" srcOrd="1" destOrd="0" parTransId="{32859D12-8CDC-4A03-B0E0-2EC7E094CEC7}" sibTransId="{11FAB3E3-5AFC-4E8C-89F4-AA8FF914DB98}"/>
    <dgm:cxn modelId="{8B33582F-F1ED-4C8D-8DB1-E92DFAFA9AD2}" type="presOf" srcId="{6687A5C8-7D2D-4A1A-9764-6B0F2482FFA0}" destId="{2B1C5CCD-8AED-4B47-83A8-AB58DE717B6B}" srcOrd="0" destOrd="0" presId="urn:microsoft.com/office/officeart/2005/8/layout/equation1"/>
    <dgm:cxn modelId="{9F227875-DF2D-4F34-96AC-FD4B6C7EF3AB}" type="presOf" srcId="{4EAC6AC7-15AA-4AA7-8E21-62A1CA051E9F}" destId="{EA453AEC-511E-429B-AAF0-181DD525E867}" srcOrd="0" destOrd="0" presId="urn:microsoft.com/office/officeart/2005/8/layout/equation1"/>
    <dgm:cxn modelId="{4D7EB958-68DA-49C0-86D9-B4467C5341E5}" type="presOf" srcId="{11FAB3E3-5AFC-4E8C-89F4-AA8FF914DB98}" destId="{9F3BAF48-AB36-43B5-86C4-8EB9DD5F32FA}" srcOrd="0" destOrd="0" presId="urn:microsoft.com/office/officeart/2005/8/layout/equation1"/>
    <dgm:cxn modelId="{CECB2232-0E61-403E-998C-5715D38B8789}" type="presOf" srcId="{CD720950-A718-4BD3-A40E-B02CB6EE3A02}" destId="{D2A5229F-68B2-46B0-BF70-CAECCE012B0D}" srcOrd="0" destOrd="0" presId="urn:microsoft.com/office/officeart/2005/8/layout/equation1"/>
    <dgm:cxn modelId="{6F046A23-275B-41B3-A23D-3CA51804B83D}" srcId="{4583078A-523B-4498-800F-8E936A3046C3}" destId="{4EAC6AC7-15AA-4AA7-8E21-62A1CA051E9F}" srcOrd="0" destOrd="0" parTransId="{EB1D078B-084B-4A51-A1AA-D534EFE83B06}" sibTransId="{221AE295-D16A-4FD1-96A6-7A0075E82DAF}"/>
    <dgm:cxn modelId="{C81C9258-FF45-4511-8124-EBDAFEA0620B}" srcId="{4583078A-523B-4498-800F-8E936A3046C3}" destId="{6687A5C8-7D2D-4A1A-9764-6B0F2482FFA0}" srcOrd="2" destOrd="0" parTransId="{C4AEEF9C-4D38-4BE9-8D28-7BE6425929BE}" sibTransId="{6657C1CA-0975-4B49-8AE2-0CADCFCC4E8C}"/>
    <dgm:cxn modelId="{C3C49815-B091-4C17-BD8D-213FEE564552}" type="presOf" srcId="{221AE295-D16A-4FD1-96A6-7A0075E82DAF}" destId="{BA180590-FA44-4CDC-BCA6-26294A3E26BA}" srcOrd="0" destOrd="0" presId="urn:microsoft.com/office/officeart/2005/8/layout/equation1"/>
    <dgm:cxn modelId="{B41C1811-37B2-467E-9AD2-A7FA0A02ABF0}" type="presParOf" srcId="{36C0FD4E-F7F5-4F58-B5CA-7BF3531F2EF3}" destId="{EA453AEC-511E-429B-AAF0-181DD525E867}" srcOrd="0" destOrd="0" presId="urn:microsoft.com/office/officeart/2005/8/layout/equation1"/>
    <dgm:cxn modelId="{8003E5E1-CD15-472E-836D-18DD7C8D43FA}" type="presParOf" srcId="{36C0FD4E-F7F5-4F58-B5CA-7BF3531F2EF3}" destId="{9AD9F200-0F01-4E8B-A0AF-5B1D6D42E64B}" srcOrd="1" destOrd="0" presId="urn:microsoft.com/office/officeart/2005/8/layout/equation1"/>
    <dgm:cxn modelId="{EA9D47E2-5CB0-4197-8B0B-31800584EBC7}" type="presParOf" srcId="{36C0FD4E-F7F5-4F58-B5CA-7BF3531F2EF3}" destId="{BA180590-FA44-4CDC-BCA6-26294A3E26BA}" srcOrd="2" destOrd="0" presId="urn:microsoft.com/office/officeart/2005/8/layout/equation1"/>
    <dgm:cxn modelId="{17680C9B-9839-4F0D-BDA4-EDD082E61511}" type="presParOf" srcId="{36C0FD4E-F7F5-4F58-B5CA-7BF3531F2EF3}" destId="{8BB3CA76-B60A-4CDE-93A2-3864E7F0A914}" srcOrd="3" destOrd="0" presId="urn:microsoft.com/office/officeart/2005/8/layout/equation1"/>
    <dgm:cxn modelId="{16B28483-E7ED-4712-94F1-7B5526E01046}" type="presParOf" srcId="{36C0FD4E-F7F5-4F58-B5CA-7BF3531F2EF3}" destId="{D2A5229F-68B2-46B0-BF70-CAECCE012B0D}" srcOrd="4" destOrd="0" presId="urn:microsoft.com/office/officeart/2005/8/layout/equation1"/>
    <dgm:cxn modelId="{3B948927-8F69-40B5-8D80-9F148A42E2D3}" type="presParOf" srcId="{36C0FD4E-F7F5-4F58-B5CA-7BF3531F2EF3}" destId="{B52FD32D-89BE-4B0C-BBAB-8ED512011430}" srcOrd="5" destOrd="0" presId="urn:microsoft.com/office/officeart/2005/8/layout/equation1"/>
    <dgm:cxn modelId="{2FA3B56E-018B-4D15-9A83-98A7B9179ADD}" type="presParOf" srcId="{36C0FD4E-F7F5-4F58-B5CA-7BF3531F2EF3}" destId="{9F3BAF48-AB36-43B5-86C4-8EB9DD5F32FA}" srcOrd="6" destOrd="0" presId="urn:microsoft.com/office/officeart/2005/8/layout/equation1"/>
    <dgm:cxn modelId="{641821FA-D101-4677-A003-8421736CEC70}" type="presParOf" srcId="{36C0FD4E-F7F5-4F58-B5CA-7BF3531F2EF3}" destId="{CD6A790F-FC64-41EE-B854-78922BCBB982}" srcOrd="7" destOrd="0" presId="urn:microsoft.com/office/officeart/2005/8/layout/equation1"/>
    <dgm:cxn modelId="{C12D81F6-5205-4AA1-ACAD-14D06B4F5617}" type="presParOf" srcId="{36C0FD4E-F7F5-4F58-B5CA-7BF3531F2EF3}" destId="{2B1C5CCD-8AED-4B47-83A8-AB58DE717B6B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C3388-8678-4F5A-BB2D-AC093E7F4038}">
      <dsp:nvSpPr>
        <dsp:cNvPr id="0" name=""/>
        <dsp:cNvSpPr/>
      </dsp:nvSpPr>
      <dsp:spPr>
        <a:xfrm>
          <a:off x="3571442" y="2942155"/>
          <a:ext cx="2293039" cy="1430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46519" y="0"/>
              </a:lnTo>
              <a:lnTo>
                <a:pt x="1146519" y="1430248"/>
              </a:lnTo>
              <a:lnTo>
                <a:pt x="2293039" y="14302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650399" y="3589716"/>
        <a:ext cx="135126" cy="135126"/>
      </dsp:txXfrm>
    </dsp:sp>
    <dsp:sp modelId="{62104F0F-1251-43C9-81F8-A88C432B196D}">
      <dsp:nvSpPr>
        <dsp:cNvPr id="0" name=""/>
        <dsp:cNvSpPr/>
      </dsp:nvSpPr>
      <dsp:spPr>
        <a:xfrm>
          <a:off x="3571442" y="2896435"/>
          <a:ext cx="23274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63745" y="45720"/>
              </a:lnTo>
              <a:lnTo>
                <a:pt x="1163745" y="80160"/>
              </a:lnTo>
              <a:lnTo>
                <a:pt x="2327491" y="801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4676994" y="2883961"/>
        <a:ext cx="116387" cy="116387"/>
      </dsp:txXfrm>
    </dsp:sp>
    <dsp:sp modelId="{C80D1A7A-15AF-4B13-9A7F-810E9BFFE7A4}">
      <dsp:nvSpPr>
        <dsp:cNvPr id="0" name=""/>
        <dsp:cNvSpPr/>
      </dsp:nvSpPr>
      <dsp:spPr>
        <a:xfrm>
          <a:off x="3571442" y="1580800"/>
          <a:ext cx="2258587" cy="1361355"/>
        </a:xfrm>
        <a:custGeom>
          <a:avLst/>
          <a:gdLst/>
          <a:ahLst/>
          <a:cxnLst/>
          <a:rect l="0" t="0" r="0" b="0"/>
          <a:pathLst>
            <a:path>
              <a:moveTo>
                <a:pt x="0" y="1361355"/>
              </a:moveTo>
              <a:lnTo>
                <a:pt x="1129293" y="1361355"/>
              </a:lnTo>
              <a:lnTo>
                <a:pt x="1129293" y="0"/>
              </a:lnTo>
              <a:lnTo>
                <a:pt x="225858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634807" y="2195549"/>
        <a:ext cx="131856" cy="131856"/>
      </dsp:txXfrm>
    </dsp:sp>
    <dsp:sp modelId="{1CE81DF6-7C22-4185-870B-E703860564BC}">
      <dsp:nvSpPr>
        <dsp:cNvPr id="0" name=""/>
        <dsp:cNvSpPr/>
      </dsp:nvSpPr>
      <dsp:spPr>
        <a:xfrm>
          <a:off x="0" y="1795027"/>
          <a:ext cx="4848630" cy="2294254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300" kern="1200" dirty="0" smtClean="0"/>
            <a:t>Готовность к школе</a:t>
          </a:r>
          <a:endParaRPr lang="ru-RU" sz="6300" kern="1200" dirty="0"/>
        </a:p>
      </dsp:txBody>
      <dsp:txXfrm>
        <a:off x="0" y="1795027"/>
        <a:ext cx="4848630" cy="2294254"/>
      </dsp:txXfrm>
    </dsp:sp>
    <dsp:sp modelId="{FD5079C4-C7BD-4445-963D-EFD834BAC01A}">
      <dsp:nvSpPr>
        <dsp:cNvPr id="0" name=""/>
        <dsp:cNvSpPr/>
      </dsp:nvSpPr>
      <dsp:spPr>
        <a:xfrm>
          <a:off x="5830029" y="1008701"/>
          <a:ext cx="3752970" cy="1144198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Физическая</a:t>
          </a:r>
          <a:endParaRPr lang="ru-RU" sz="3700" kern="1200" dirty="0"/>
        </a:p>
      </dsp:txBody>
      <dsp:txXfrm>
        <a:off x="5830029" y="1008701"/>
        <a:ext cx="3752970" cy="1144198"/>
      </dsp:txXfrm>
    </dsp:sp>
    <dsp:sp modelId="{3497E540-C698-46EF-A320-D7D2E5D4A7F3}">
      <dsp:nvSpPr>
        <dsp:cNvPr id="0" name=""/>
        <dsp:cNvSpPr/>
      </dsp:nvSpPr>
      <dsp:spPr>
        <a:xfrm>
          <a:off x="5898934" y="2404497"/>
          <a:ext cx="3752970" cy="1144198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Интеллектуальная</a:t>
          </a:r>
          <a:endParaRPr lang="ru-RU" sz="3700" kern="1200" dirty="0"/>
        </a:p>
      </dsp:txBody>
      <dsp:txXfrm>
        <a:off x="5898934" y="2404497"/>
        <a:ext cx="3752970" cy="1144198"/>
      </dsp:txXfrm>
    </dsp:sp>
    <dsp:sp modelId="{CDB9AD06-2A8D-4470-8C63-FB1273709088}">
      <dsp:nvSpPr>
        <dsp:cNvPr id="0" name=""/>
        <dsp:cNvSpPr/>
      </dsp:nvSpPr>
      <dsp:spPr>
        <a:xfrm>
          <a:off x="5864482" y="3800304"/>
          <a:ext cx="3752970" cy="1144198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Психологическая</a:t>
          </a:r>
          <a:endParaRPr lang="ru-RU" sz="3700" kern="1200" dirty="0"/>
        </a:p>
      </dsp:txBody>
      <dsp:txXfrm>
        <a:off x="5864482" y="3800304"/>
        <a:ext cx="3752970" cy="11441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53AEC-511E-429B-AAF0-181DD525E867}">
      <dsp:nvSpPr>
        <dsp:cNvPr id="0" name=""/>
        <dsp:cNvSpPr/>
      </dsp:nvSpPr>
      <dsp:spPr>
        <a:xfrm>
          <a:off x="4021150" y="1346830"/>
          <a:ext cx="2370449" cy="2439071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/>
              </a:solidFill>
            </a:rPr>
            <a:t>Личностная готовность</a:t>
          </a:r>
          <a:endParaRPr lang="ru-RU" sz="2300" b="1" kern="1200" dirty="0">
            <a:solidFill>
              <a:schemeClr val="bg1"/>
            </a:solidFill>
          </a:endParaRPr>
        </a:p>
      </dsp:txBody>
      <dsp:txXfrm>
        <a:off x="4368294" y="1704024"/>
        <a:ext cx="1676161" cy="1724683"/>
      </dsp:txXfrm>
    </dsp:sp>
    <dsp:sp modelId="{BA180590-FA44-4CDC-BCA6-26294A3E26BA}">
      <dsp:nvSpPr>
        <dsp:cNvPr id="0" name=""/>
        <dsp:cNvSpPr/>
      </dsp:nvSpPr>
      <dsp:spPr>
        <a:xfrm>
          <a:off x="6379808" y="1889984"/>
          <a:ext cx="1389197" cy="138919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6563946" y="2421213"/>
        <a:ext cx="1020921" cy="326739"/>
      </dsp:txXfrm>
    </dsp:sp>
    <dsp:sp modelId="{D2A5229F-68B2-46B0-BF70-CAECCE012B0D}">
      <dsp:nvSpPr>
        <dsp:cNvPr id="0" name=""/>
        <dsp:cNvSpPr/>
      </dsp:nvSpPr>
      <dsp:spPr>
        <a:xfrm>
          <a:off x="7848461" y="1443080"/>
          <a:ext cx="2401467" cy="2338450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/>
              </a:solidFill>
            </a:rPr>
            <a:t>Мотивационная готовность</a:t>
          </a:r>
          <a:endParaRPr lang="ru-RU" sz="2300" b="1" kern="1200" dirty="0">
            <a:solidFill>
              <a:schemeClr val="bg1"/>
            </a:solidFill>
          </a:endParaRPr>
        </a:p>
      </dsp:txBody>
      <dsp:txXfrm>
        <a:off x="8200148" y="1785538"/>
        <a:ext cx="1698093" cy="1653534"/>
      </dsp:txXfrm>
    </dsp:sp>
    <dsp:sp modelId="{9F3BAF48-AB36-43B5-86C4-8EB9DD5F32FA}">
      <dsp:nvSpPr>
        <dsp:cNvPr id="0" name=""/>
        <dsp:cNvSpPr/>
      </dsp:nvSpPr>
      <dsp:spPr>
        <a:xfrm>
          <a:off x="2632437" y="1841432"/>
          <a:ext cx="1389197" cy="1389197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/>
        </a:p>
      </dsp:txBody>
      <dsp:txXfrm>
        <a:off x="2816575" y="2127607"/>
        <a:ext cx="1020921" cy="816847"/>
      </dsp:txXfrm>
    </dsp:sp>
    <dsp:sp modelId="{2B1C5CCD-8AED-4B47-83A8-AB58DE717B6B}">
      <dsp:nvSpPr>
        <dsp:cNvPr id="0" name=""/>
        <dsp:cNvSpPr/>
      </dsp:nvSpPr>
      <dsp:spPr>
        <a:xfrm>
          <a:off x="184737" y="1370961"/>
          <a:ext cx="2446688" cy="2373036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1"/>
              </a:solidFill>
            </a:rPr>
            <a:t>Психологическая готовность к школе</a:t>
          </a:r>
          <a:endParaRPr lang="ru-RU" sz="2200" b="1" kern="1200" dirty="0">
            <a:solidFill>
              <a:schemeClr val="bg1"/>
            </a:solidFill>
          </a:endParaRPr>
        </a:p>
      </dsp:txBody>
      <dsp:txXfrm>
        <a:off x="543046" y="1718484"/>
        <a:ext cx="1730070" cy="1677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D290-8C9C-4715-9796-A83393AA75C6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58D0-5E8E-4E95-8204-EAB6222CB5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780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D290-8C9C-4715-9796-A83393AA75C6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58D0-5E8E-4E95-8204-EAB6222CB5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40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D290-8C9C-4715-9796-A83393AA75C6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58D0-5E8E-4E95-8204-EAB6222CB5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89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D290-8C9C-4715-9796-A83393AA75C6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58D0-5E8E-4E95-8204-EAB6222CB5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23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D290-8C9C-4715-9796-A83393AA75C6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58D0-5E8E-4E95-8204-EAB6222CB5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08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D290-8C9C-4715-9796-A83393AA75C6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58D0-5E8E-4E95-8204-EAB6222CB5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29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D290-8C9C-4715-9796-A83393AA75C6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58D0-5E8E-4E95-8204-EAB6222CB5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269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D290-8C9C-4715-9796-A83393AA75C6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58D0-5E8E-4E95-8204-EAB6222CB5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1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D290-8C9C-4715-9796-A83393AA75C6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58D0-5E8E-4E95-8204-EAB6222CB5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016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D290-8C9C-4715-9796-A83393AA75C6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58D0-5E8E-4E95-8204-EAB6222CB5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141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D290-8C9C-4715-9796-A83393AA75C6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58D0-5E8E-4E95-8204-EAB6222CB5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72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3D290-8C9C-4715-9796-A83393AA75C6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758D0-5E8E-4E95-8204-EAB6222CB5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9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7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7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accent6">
                    <a:lumMod val="75000"/>
                  </a:schemeClr>
                </a:solidFill>
              </a:rPr>
              <a:t>Готовность ребёнка </a:t>
            </a:r>
            <a:br>
              <a:rPr lang="ru-RU" sz="7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7200" b="1" dirty="0" smtClean="0">
                <a:solidFill>
                  <a:schemeClr val="accent6">
                    <a:lumMod val="75000"/>
                  </a:schemeClr>
                </a:solidFill>
              </a:rPr>
              <a:t>к школе</a:t>
            </a:r>
            <a:endParaRPr lang="ru-RU" sz="7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01566" y="4687911"/>
            <a:ext cx="3772874" cy="1234464"/>
          </a:xfrm>
        </p:spPr>
        <p:txBody>
          <a:bodyPr>
            <a:noAutofit/>
          </a:bodyPr>
          <a:lstStyle/>
          <a:p>
            <a:pPr algn="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Подготовила: </a:t>
            </a:r>
          </a:p>
          <a:p>
            <a:pPr algn="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Педагог-психолог МАДОУ д/с №42 </a:t>
            </a:r>
          </a:p>
          <a:p>
            <a:pPr algn="r"/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</a:rPr>
              <a:t>Кутовая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 Дарья Викторовна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7228" y="46052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6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4421" y="1812008"/>
            <a:ext cx="95756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</a:rPr>
              <a:t>СПАСИБО ЗА ВНИМАНИЕ!</a:t>
            </a:r>
            <a:endParaRPr lang="ru-RU" sz="6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21" y="3315545"/>
            <a:ext cx="9976549" cy="237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44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954" y="487025"/>
            <a:ext cx="736169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Готовность ребёнка к школе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– это тот уровень морфологического, функционального и психического развития ребёнка, при котором требования систематического обучения не будут чрезмерными,</a:t>
            </a:r>
          </a:p>
          <a:p>
            <a:pPr algn="just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не приведут к нарушению здоровья ребёнка, его социально-психологической адаптации, к снижению эффективности обучения.</a:t>
            </a:r>
          </a:p>
          <a:p>
            <a:pPr algn="just"/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Готовность к школе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– это некая общая характеристика развития ребёнка, включающая определённый уровень состояния здоровья и физического развития, личностное, интеллектуальное и речевое развитие, развитие координации движений и зрительно-моторной интеграции.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5647" y="2229326"/>
            <a:ext cx="3621338" cy="2670279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07385" y="8703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0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031" y="369288"/>
            <a:ext cx="828547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важно определять готовность к школе?</a:t>
            </a:r>
          </a:p>
          <a:p>
            <a:pPr algn="just"/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что:</a:t>
            </a:r>
          </a:p>
          <a:p>
            <a:pPr marL="285750" indent="-285750" algn="just">
              <a:buFontTx/>
              <a:buChar char="-"/>
            </a:pP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неготовых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школе детей труднее и длительнее </a:t>
            </a:r>
          </a:p>
          <a:p>
            <a:pPr algn="just"/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происходит адаптация к школе;</a:t>
            </a:r>
          </a:p>
          <a:p>
            <a:pPr marL="285750" indent="-285750" algn="just">
              <a:buFontTx/>
              <a:buChar char="-"/>
            </a:pP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менее работоспособны, быстрее утомляются;</a:t>
            </a:r>
          </a:p>
          <a:p>
            <a:pPr marL="285750" indent="-285750" algn="just">
              <a:buFontTx/>
              <a:buChar char="-"/>
            </a:pP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длительно формируются навыки письма и чтения;</a:t>
            </a:r>
          </a:p>
          <a:p>
            <a:pPr marL="285750" indent="-285750" algn="just">
              <a:buFontTx/>
              <a:buChar char="-"/>
            </a:pP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у них отмечается ухудшение здоровья в процессе обучения;</a:t>
            </a:r>
          </a:p>
          <a:p>
            <a:pPr marL="285750" indent="-285750" algn="just">
              <a:buFontTx/>
              <a:buChar char="-"/>
            </a:pP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них гораздо чаще проявляется </a:t>
            </a:r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трудностей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обучении, который не ликвидируется в начальной школе.</a:t>
            </a:r>
            <a:endParaRPr lang="ru-RU" sz="2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2510" y="1854802"/>
            <a:ext cx="2975106" cy="4322439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20778" y="8188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13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36897117"/>
              </p:ext>
            </p:extLst>
          </p:nvPr>
        </p:nvGraphicFramePr>
        <p:xfrm>
          <a:off x="1038387" y="425199"/>
          <a:ext cx="9887918" cy="6022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02535" y="7416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4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9800" y="207356"/>
            <a:ext cx="785241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Физическая готовность ребёнка к обучению в школе предполагает такой уровень физического развития в целом, при котором ребёнок сможет физически выдерживать учебные нагрузки, учебный режим и справляться с учебными задачами:</a:t>
            </a:r>
          </a:p>
          <a:p>
            <a:pPr marL="285750" indent="-285750" algn="just">
              <a:buFontTx/>
              <a:buChar char="-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выдерживать статичность на учебных занятиях;</a:t>
            </a:r>
          </a:p>
          <a:p>
            <a:pPr marL="285750" indent="-285750" algn="just">
              <a:buFontTx/>
              <a:buChar char="-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носить портфель (ранец) с тетрадями и учебниками;</a:t>
            </a:r>
          </a:p>
          <a:p>
            <a:pPr marL="285750" indent="-285750" algn="just">
              <a:buFontTx/>
              <a:buChar char="-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в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ладеть основными двигательными навыками (ходьба, бег, прыжки, лазание, ползание, уметь бросать, метать, ловить);</a:t>
            </a:r>
          </a:p>
          <a:p>
            <a:pPr marL="285750" indent="-285750" algn="just">
              <a:buFontTx/>
              <a:buChar char="-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риентироваться в пространстве;</a:t>
            </a:r>
          </a:p>
          <a:p>
            <a:pPr marL="285750" indent="-285750" algn="just">
              <a:buFontTx/>
              <a:buChar char="-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олжен быть развит глазомер, скоординирована работа руки и глаза;</a:t>
            </a:r>
          </a:p>
          <a:p>
            <a:pPr marL="285750" indent="-285750" algn="just">
              <a:buFontTx/>
              <a:buChar char="-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с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формированы представления о ЗОЖ.</a:t>
            </a:r>
          </a:p>
          <a:p>
            <a:pPr algn="just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Ребёнок должен быть подвижен, вынослив, контролировать свои движения и управлять ими.</a:t>
            </a:r>
          </a:p>
          <a:p>
            <a:pPr marL="285750" indent="-285750" algn="just">
              <a:buFontTx/>
              <a:buChar char="-"/>
            </a:pP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20" y="2466599"/>
            <a:ext cx="3090940" cy="3121423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8890" y="12310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6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129" y="407244"/>
            <a:ext cx="85205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Интеллектуальная готовность ребёнка к школе заключается</a:t>
            </a:r>
          </a:p>
          <a:p>
            <a:pPr algn="just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в определённом кругозоре, запасе конкретных знаний, в</a:t>
            </a:r>
          </a:p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онимании основных закономерностей, сформированности</a:t>
            </a:r>
          </a:p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пределённых интеллектуальных умений:</a:t>
            </a:r>
          </a:p>
          <a:p>
            <a:pPr marL="342900" indent="-342900" algn="just">
              <a:buFontTx/>
              <a:buChar char="-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остаточные знания о своей семье, быте, окружающем мире;</a:t>
            </a:r>
          </a:p>
          <a:p>
            <a:pPr marL="342900" indent="-342900" algn="just">
              <a:buFontTx/>
              <a:buChar char="-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риентироваться во времени, пространстве, ближайшем </a:t>
            </a:r>
          </a:p>
          <a:p>
            <a:pPr algn="just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   социальном окружении;</a:t>
            </a:r>
          </a:p>
          <a:p>
            <a:pPr marL="342900" indent="-342900" algn="just">
              <a:buFontTx/>
              <a:buChar char="-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р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азвиты соответственно возрасту все психические процессы: внимание, память, речь, дифференцированное восприятие, мышление, воображение;</a:t>
            </a:r>
          </a:p>
          <a:p>
            <a:pPr marL="342900" indent="-342900" algn="just">
              <a:buFontTx/>
              <a:buChar char="-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у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мение воспринимать информацию и задавать по ней вопросы;</a:t>
            </a:r>
          </a:p>
          <a:p>
            <a:pPr marL="342900" indent="-342900" algn="just">
              <a:buFontTx/>
              <a:buChar char="-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у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мение принимать цель деятельности и осуществлять её;</a:t>
            </a:r>
          </a:p>
          <a:p>
            <a:pPr marL="342900" indent="-342900" algn="just">
              <a:buFontTx/>
              <a:buChar char="-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р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азвитые познавательные потребности, любознательность.</a:t>
            </a:r>
          </a:p>
        </p:txBody>
      </p:sp>
      <p:pic>
        <p:nvPicPr>
          <p:cNvPr id="1026" name="Picture 2" descr="http://thumbs.dreamstime.com/z/%D1%88%D0%B0%D1%80%D0%B6-%D0%BC%D0%B0-%D1%8C%D1%87%D0%B8%D0%BA%D0%B0-%D1%81-%D1%85%D0%BE%D1%80%D0%BE%D1%88%D0%B5%D0%B9-%D0%B8-%D0%B5%D0%B5%D0%B9-3324284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24696"/>
          <a:stretch/>
        </p:blipFill>
        <p:spPr bwMode="auto">
          <a:xfrm>
            <a:off x="9414933" y="496710"/>
            <a:ext cx="2528712" cy="554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69599" y="4072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7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85088645"/>
              </p:ext>
            </p:extLst>
          </p:nvPr>
        </p:nvGraphicFramePr>
        <p:xfrm>
          <a:off x="869245" y="719666"/>
          <a:ext cx="1078088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47989" y="7802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9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9511" y="423923"/>
            <a:ext cx="3265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Личностная готовность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6472" y="1743699"/>
            <a:ext cx="36463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Эмоционально-волевая:</a:t>
            </a:r>
          </a:p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у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меньшение импульсивных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реакций и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возможность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длительное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время выполнять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не очень привлекательное задание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. Адекватная самооценка.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5896" y="1715911"/>
            <a:ext cx="45616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Социальная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just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потребность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ребенка в общении со сверстниками и умение подчинять свое поведение законам детских групп, а также способность исполнять роль ученика в ситуации школьного обучения.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6096000" y="885588"/>
            <a:ext cx="1456267" cy="9206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923822" y="885588"/>
            <a:ext cx="1501422" cy="8303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3" name="Picture 2" descr="http://static.klasnaocinka.com.ua/uploads/editor/399/68838/sitepage_88/image/1326402026533605374/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783" y="3841465"/>
            <a:ext cx="2827078" cy="279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4045" y="4239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5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klass-a.umi.ru/images/cms/data/00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44" y="2405309"/>
            <a:ext cx="4218285" cy="3092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8613" y="645007"/>
            <a:ext cx="8516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Мотивационная готовность – это стремление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ходить в школу,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понимание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школьных правил и степень их принятия.</a:t>
            </a:r>
            <a:r>
              <a:rPr lang="ru-RU" sz="2400" dirty="0"/>
              <a:t>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83111" y="318996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Мотивационная готовность к школьному обучению складывается из: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• положительных представлений о школе;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• желания учиться в школе, чтобы узнать, уметь много нового;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• сформированной позиции школьника.</a:t>
            </a: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55628" y="10605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1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462</Words>
  <Application>Microsoft Office PowerPoint</Application>
  <PresentationFormat>Произвольный</PresentationFormat>
  <Paragraphs>56</Paragraphs>
  <Slides>10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Готовность ребёнка  к школе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Готовность ребёнка  к школе</dc:title>
  <dc:creator>ПсихологДС</dc:creator>
  <cp:lastModifiedBy>Наталья</cp:lastModifiedBy>
  <cp:revision>33</cp:revision>
  <dcterms:created xsi:type="dcterms:W3CDTF">2016-02-09T07:57:05Z</dcterms:created>
  <dcterms:modified xsi:type="dcterms:W3CDTF">2022-12-14T12:49:18Z</dcterms:modified>
</cp:coreProperties>
</file>