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5CE8C-AF30-4F40-953F-81D8A95CE8C3}" v="103" dt="2022-12-05T07:48:40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F762E-8B8D-597D-4413-A94442AA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55" y="1138336"/>
            <a:ext cx="9750457" cy="130628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Консультация для родителей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F99420-902C-4281-C166-82103AB54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155" y="2724538"/>
            <a:ext cx="9750457" cy="291115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1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мамой, вместе с папой.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ru-RU" sz="112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упражнения для предупреждения развития плоскостопия у детей.</a:t>
            </a:r>
          </a:p>
          <a:p>
            <a:pPr algn="r">
              <a:lnSpc>
                <a:spcPct val="115000"/>
              </a:lnSpc>
              <a:spcBef>
                <a:spcPts val="0"/>
              </a:spcBef>
            </a:pPr>
            <a:endParaRPr lang="ru-RU" sz="112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ru-RU" sz="80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ru-RU" sz="8000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ru-RU" sz="80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д</a:t>
            </a:r>
            <a:r>
              <a:rPr lang="en-US" sz="80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8000" b="1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№ 42</a:t>
            </a: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ru-RU" sz="8000" b="1" dirty="0">
                <a:solidFill>
                  <a:srgbClr val="000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Толстая Е.С.</a:t>
            </a:r>
            <a:endParaRPr lang="ru-RU" sz="80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80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endParaRPr lang="ru-RU" sz="74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endParaRPr lang="ru-RU" sz="74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</a:pPr>
            <a:endParaRPr lang="ru-RU" sz="74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C9AED26-43CA-25AF-8418-66365B6D9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50320-C8C5-1E54-7A9A-6A09E090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E7FA8-B600-4DAF-3D63-C2CC5C0DA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7200" dirty="0">
                <a:solidFill>
                  <a:srgbClr val="FF000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9104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0EA0-9911-57D9-4D4A-81D9E548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311" y="624109"/>
            <a:ext cx="9306301" cy="184850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Плоскостопие - статическая деформация стопы</a:t>
            </a: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характеризующаяся </a:t>
            </a: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опущением её продольного и поперечного </a:t>
            </a: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сводов. Нередко плоскостопие бывает одной из причин нарушения осанки. Дети, страдающие плоскостопием, не могут долго стоять и ходить, быстро устают, жалуются на боли в ногах и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418F6-DA7F-A699-7FDC-D21DEE79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024" y="2472611"/>
            <a:ext cx="9306301" cy="43853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b="1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Причинами развития плоскостопия обычно бывают: 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8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раннее вставание и ходьба, 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8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слабость мышц стоп</a:t>
            </a: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чрезмерное утомление мышц стоп в связи с длительным пребыванием на ногах,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dirty="0">
                <a:solidFill>
                  <a:srgbClr val="28282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избыточный вес,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неудобная обувь,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ряд заболеваний (например, перенесенные рахит, полиомиелит), 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травмы стопы и голеностопного сустава (вывихи, подвывихи, переломы) и т. д.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ru-RU" sz="7200" dirty="0">
              <a:solidFill>
                <a:srgbClr val="28282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раннем возрасте маловыраженные формы плоскостопия обычно безболезненны, в дальнейшем, по мере роста ребенка, этот недостаток может увеличиваться и причинять много неприятностей. Поэтому важно предупреждать плоскостопие. Подбор специальных упражнений, способствующих развитию и укреплению мышц голени, стопы и пальцев – это одно из средств предупреждения плоскостопия.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Игровые упражнения вместе с мамой, вместе с папой для предупреждения развития              плоскостопия у детей.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DF91CA3-704D-30F3-1CDD-26073166E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25187-3C26-A70B-1F8C-CBB28105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804891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1.«Забавный балет».</a:t>
            </a:r>
            <a:b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8E1F0-C17D-2F2C-3C4F-AF565FB2F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6" y="1287625"/>
            <a:ext cx="4438798" cy="2141376"/>
          </a:xfrm>
          <a:prstGeom prst="rect">
            <a:avLst/>
          </a:prstGeom>
          <a:noFill/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A74AB41-6BBA-5992-04AF-A99735C5E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592285"/>
            <a:ext cx="8915400" cy="27338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Встаньте со своим ребёнком на коврик напротив друг друга, ноги слегка расставьте, возьмитесь за руки. Поднимитесь на носочки, досчитайте до трех, опуститесь на всю стопу.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Выполните упражнение 3—4 раза, стоя на месте, затем — делая небольшие шаги вправо-влево, после этого на носочках походите по кругу хороводом. Напоминайте ребёнку, что спинку нужно держать прямо, подбородок не опускать.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BCDF2C8-84BA-6D99-5F6C-263714A14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9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6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F7F1B-F289-3D40-2245-9368B7E2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2.«Едем-едем-едем на велосипеде».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F1E23-CCC9-004D-8DEC-4CAFAFA8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437" y="3284376"/>
            <a:ext cx="9573175" cy="262684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Сядьте со своим ребёнком на коврик напротив друг друга на небольшом расстоянии. Руки поставьте за спину с упором в пол. Стопами своих ножек ребёнок упирается в ваши стопы. Выполняйте поочередные движения, имитируя езду на велосипеде (колени движутся от себя — к себе). Сначала движения выполняются в медленном темпе, а затем в более быстром. Необходимо следить, чтобы стопы ребёнка были всегда плотно прижаты к вашим стопам.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F1505-539D-96E0-6F15-2383466F2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0" y="1264555"/>
            <a:ext cx="5178490" cy="1596124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7A19024-6A1D-886B-FD0D-75A84F3D0A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4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0A93-FD7F-A862-0AC5-1CD1982D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510945"/>
            <a:ext cx="9064723" cy="15072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3.«Поможем маме».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69810-2733-71C0-4644-F82F31B6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78" y="3429000"/>
            <a:ext cx="9713133" cy="3065106"/>
          </a:xfrm>
        </p:spPr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коврике рассыпаются карандаши, фломастеры, кусочки ткани, пластмассовые крышки от пластиковых бутылок, фантики и др. Папа и ребенок садятся на коврик или на стульчики друг напротив друга, между ними на пол ставится коробочка. Папа предлагает ребёнку помочь маме прибраться в комнате. Все предметы с ковра необходимо собрать в коробочку, захватывая их пальчиками ног. Руками помогать нельзя! Движения выполняются поочередно обеими стопами. По мере освоения игрового упражнения сбор предметов можно выполнять из положения стоя, передвигаясь по коврику небольшими шагами.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7748C-E477-86AF-B190-2EFEC42B1A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87" y="1264555"/>
            <a:ext cx="5365102" cy="18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E5CA3E9-5A0A-7D2B-7E8A-842B111636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5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B75AB-406E-3515-EC08-B4D7C4A6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72437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4.«Мы — строители».</a:t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DF1DE-1FEA-8B5A-D707-F150BF1B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527" y="3125755"/>
            <a:ext cx="9881085" cy="3108135"/>
          </a:xfrm>
        </p:spPr>
        <p:txBody>
          <a:bodyPr>
            <a:norm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Расположитесь вместе с ребёнком на коврике друг напротив друга, опираясь руками на коврик позади себя. Перед собой в произвольном порядке рассыпьте детали от конструктора (кубики, кирпичики, цилиндры и т. д.). По очереди, захватывая стопами одну деталь конструктора за другой, выполняйте какую-либо постройку (башню, домик и т. п.). Необходимо отметить, что в процессе выполнения упражнения в работу включаются не только мышцы ног и стоп, но и мышцы брюшного пресса. Если ножки у ребенка устанут, рекомендуется предложить ему встать и походить по полу.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54458E-EC71-CF3F-E3F2-9C5F1C112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282" y="1277030"/>
            <a:ext cx="4460032" cy="1568807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4E30B8A-9649-6692-A0BB-46CEBED04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4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F9F15-6FB4-ECB4-9693-D9270B2F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6574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5.«Почтальон принес письмо».</a:t>
            </a:r>
            <a:b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BF448-EBE0-A2EB-291F-27209859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369390"/>
            <a:ext cx="8915400" cy="2864499"/>
          </a:xfrm>
        </p:spPr>
        <p:txBody>
          <a:bodyPr/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Сядьте с ребёнком на коврик друг напротив друга, руки за спиной в упоре сзади, ноги согнуты в коленях. Ребенку даётся конверт из плотной бумаги, который он захватывает большим и указательным пальчиками ноги и затем, выпрямляя ножку, передает его вам. Вы, выполняя те же движения, передаёте конверт обратно ребёнку. При передаче конверта рекомендуется поочередно менять ноги (правая — левая).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C5A8BA-994E-41CD-933C-43BFBA4D0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96" y="1203649"/>
            <a:ext cx="5019869" cy="1810139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A77184A-5565-DCEC-89AB-04852ECA4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7165-0862-E956-B3A9-8DCAA088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04486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6.«Шагаем по дорожкам».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1FCAA-C37A-3532-85CE-7F2E8599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676263"/>
            <a:ext cx="8915400" cy="2234958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Ребёнок вслед за вами повторяет следующие движения: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ходьба босиком приставным шагом по толстому шнуру, ставя ногу серединой стоп на шнур;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ходьба по коврику с нашитыми на него пуговицами разного размера (ногу ставить на коврик плотно);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ходьба по коврику с нашитыми на него полыми корпусами от фломастеров (ходить по коврику следует скользящим шагом).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C3B26-0628-3070-35D2-4618E7B90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18252"/>
            <a:ext cx="5579706" cy="2118050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C661145-5B72-5AC6-00C3-FAF1C09B9B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4DB85-02A4-C4B8-F6D8-B5BAC35B0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193735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7.«Большая птица».</a:t>
            </a:r>
            <a:b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676D8-C621-570E-7BED-F7303F091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4" y="3428999"/>
            <a:ext cx="9918408" cy="3102430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>
                <a:solidFill>
                  <a:srgbClr val="2828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Мама и ребенок становятся на коврик на небольшом расстоянии друг от друга. Сначала мама предлагает малышу показать, какие большие у птицы крылья, как она взмахивает ими вверх-вниз. Затем показывает малышу, как птица летит: мама становится на одну ногу, туловище наклоняет вперед, другую ногу приподнимает вверх, руки ставит в стороны - назад. Необходимо стремиться, чтобы отведенная нога образовывала одну линию с выпрямленной спиной. После мамы то же движение выполняет ребенок. Опорную ногу не сгибать, смотреть вперед. Когда упражнение будет освоено, ребенок может попробовать выполнить упражнение, приподнимаясь на носок опорной ноги и затем опускаясь на всю стопу.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2F10C3-2628-0FE3-1C50-5FAFC0DFC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9" y="1441966"/>
            <a:ext cx="4945225" cy="198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2470267-6098-FDCA-BAD1-442A54292D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</TotalTime>
  <Words>855</Words>
  <Application>Microsoft Office PowerPoint</Application>
  <PresentationFormat>Широкоэкранный</PresentationFormat>
  <Paragraphs>47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Консультация для родителей</vt:lpstr>
      <vt:lpstr> Плоскостопие - статическая деформация стопы, характеризующаяся опущением её продольного и поперечного сводов. Нередко плоскостопие бывает одной из причин нарушения осанки. Дети, страдающие плоскостопием, не могут долго стоять и ходить, быстро устают, жалуются на боли в ногах и спины.</vt:lpstr>
      <vt:lpstr>1.«Забавный балет». </vt:lpstr>
      <vt:lpstr>2.«Едем-едем-едем на велосипеде». </vt:lpstr>
      <vt:lpstr>3.«Поможем маме». </vt:lpstr>
      <vt:lpstr>4.«Мы — строители». </vt:lpstr>
      <vt:lpstr>5.«Почтальон принес письмо». </vt:lpstr>
      <vt:lpstr>6.«Шагаем по дорожкам».  </vt:lpstr>
      <vt:lpstr>7.«Большая птица».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Екатерина Толстая</dc:creator>
  <cp:lastModifiedBy>Екатерина Толстая</cp:lastModifiedBy>
  <cp:revision>2</cp:revision>
  <dcterms:created xsi:type="dcterms:W3CDTF">2022-11-30T05:33:45Z</dcterms:created>
  <dcterms:modified xsi:type="dcterms:W3CDTF">2022-12-05T08:40:26Z</dcterms:modified>
</cp:coreProperties>
</file>