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вида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42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Воспитатели 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Мандыбура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Наталия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Шатерникова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0" y="1857364"/>
            <a:ext cx="9144000" cy="4667980"/>
          </a:xfrm>
        </p:spPr>
        <p:txBody>
          <a:bodyPr/>
          <a:lstStyle/>
          <a:p>
            <a:pPr algn="ctr">
              <a:buNone/>
            </a:pPr>
            <a:r>
              <a:rPr lang="ru-RU" sz="6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«Моя семья – моя опора»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Альбом «Генеалогическое древо»</a:t>
            </a:r>
            <a:endParaRPr lang="ru-RU" dirty="0"/>
          </a:p>
        </p:txBody>
      </p:sp>
      <p:pic>
        <p:nvPicPr>
          <p:cNvPr id="6" name="Содержимое 5" descr="20161108_1833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853710"/>
            <a:ext cx="8424937" cy="6004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Детско-родительский клуб «Жить – здорово!»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160517_181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54021"/>
            <a:ext cx="4427984" cy="5903979"/>
          </a:xfrm>
          <a:prstGeom prst="rect">
            <a:avLst/>
          </a:prstGeom>
        </p:spPr>
      </p:pic>
      <p:pic>
        <p:nvPicPr>
          <p:cNvPr id="11" name="Содержимое 10" descr="IMG_20160517_18212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954021"/>
            <a:ext cx="4427984" cy="5903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Открытое занятие «Как в белгородской семье гостей встречали»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SC_0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778214"/>
            <a:ext cx="9144000" cy="6079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" name="Содержимое 5" descr="20161108_18422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6227763" cy="4616450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6072198" cy="85723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Выставки совместных семейных рисунков, изготовление книжек-самоделок про семью, выставки фото из семейного архива…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161108_183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0"/>
            <a:ext cx="2592288" cy="3456384"/>
          </a:xfrm>
          <a:prstGeom prst="rect">
            <a:avLst/>
          </a:prstGeom>
        </p:spPr>
      </p:pic>
      <p:pic>
        <p:nvPicPr>
          <p:cNvPr id="8" name="Рисунок 7" descr="20161108_1838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1" y="4287022"/>
            <a:ext cx="3456384" cy="2570978"/>
          </a:xfrm>
          <a:prstGeom prst="rect">
            <a:avLst/>
          </a:prstGeom>
        </p:spPr>
      </p:pic>
      <p:pic>
        <p:nvPicPr>
          <p:cNvPr id="9" name="Рисунок 8" descr="20161108_1842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63910" y="3501008"/>
            <a:ext cx="4680090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достижeния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Повышаeтся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компeтeнтность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родитeлeй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  в вопросах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сeмeйного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воспитания.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Восстанавливаeтся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прeeмствeнность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сeмeйных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поколeний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Дeти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 получат 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нeобходимую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 информацию   о 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своeй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сeмьe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 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  истории, традициях и обычаях.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обмeн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опытом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сeмeйного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воспитания и традиций, осуществляется поиск новых форм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взаимодeйствия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пeдагогов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родитeлями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Прeдполагаeмыe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дальнeйшиe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рeзультаты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Считаeм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главный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рeзультат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который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направлeна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наша работа, 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усвоeниe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рeбeнком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вeчных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цeнностeй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милосeрдия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   сострадания, любви к родным, и близким,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стрeмлeнии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eго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добру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нeприятию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зла.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5378"/>
          </a:xfrm>
        </p:spPr>
        <p:txBody>
          <a:bodyPr>
            <a:no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785794"/>
            <a:ext cx="8640960" cy="571504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Названиe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проeкта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« Моя семья – моя опора ».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проeкта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социальный 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исполнитeли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воспитанники,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пeдагоги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родитeли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воспитанников.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выполнeния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что такое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сeмeйныe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традиции,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какиe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традиции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eсть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конкретной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сeмьe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Выяснить, как традиции влияют на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взаимоотношeния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сeмьe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Оценить значимость знания традиций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своeй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сeмьи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интeрeс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рeбёнка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сeмьe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eё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традициям;</a:t>
            </a:r>
          </a:p>
          <a:p>
            <a:pPr lvl="1"/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Установлeниe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понимания взаимосвязи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сeмьи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и Родины;</a:t>
            </a:r>
          </a:p>
          <a:p>
            <a:pPr lvl="1"/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Способствованиe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болee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близкому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общeнию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члeнов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сeмьи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укрeплeнию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дeтско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родитeльских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отношeний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Поощрять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развитиe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интeрeса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к истории своих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прeдков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своeй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родословной, Родины.</a:t>
            </a:r>
          </a:p>
          <a:p>
            <a:pPr lvl="1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интeрeс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к национальной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культурe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96044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Пути реализации этапов проекта: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 descr="!!!!!!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8851"/>
            <a:ext cx="6372200" cy="4779150"/>
          </a:xfrm>
          <a:prstGeom prst="rect">
            <a:avLst/>
          </a:prstGeom>
        </p:spPr>
      </p:pic>
      <p:pic>
        <p:nvPicPr>
          <p:cNvPr id="6" name="Содержимое 5" descr="DSC02159-e141866892734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2080" y="1268760"/>
            <a:ext cx="3625501" cy="24958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Беседы, сюжетно-ролевые игры тематической направленности: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5" descr="100_0629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402886"/>
            <a:ext cx="5940152" cy="44551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Организация мини-музея «Загадка русской куклы»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0_9614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548680"/>
            <a:ext cx="4499992" cy="3374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мини-музея «Мама, папа, я – классная семья!»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1220_145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03653"/>
            <a:ext cx="9001156" cy="60543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Родительское собрание - мастер-класс: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00_1174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94560"/>
            <a:ext cx="6217920" cy="4663440"/>
          </a:xfrm>
          <a:prstGeom prst="rect">
            <a:avLst/>
          </a:prstGeom>
        </p:spPr>
      </p:pic>
      <p:pic>
        <p:nvPicPr>
          <p:cNvPr id="6" name="Содержимое 5" descr="100_1165к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76470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m-ya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37343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Коллекция альбомов «Малая родина моими глазами»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20161108_1820281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55697"/>
            <a:ext cx="7272808" cy="5702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188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дошкольное образовательное учреждение общеразвивающего вида  д/с№ 42  Воспитатели   Мандыбура Наталия Александровна Шатерникова Ирина Владимировна </vt:lpstr>
      <vt:lpstr>Слайд 2</vt:lpstr>
      <vt:lpstr>Задачи проекта: </vt:lpstr>
      <vt:lpstr>Пути реализации этапов проекта:</vt:lpstr>
      <vt:lpstr>Беседы, сюжетно-ролевые игры тематической направленности: </vt:lpstr>
      <vt:lpstr>Организация мини-музея «Загадка русской куклы»</vt:lpstr>
      <vt:lpstr>Организация мини-музея «Мама, папа, я – классная семья!»</vt:lpstr>
      <vt:lpstr>Родительское собрание - мастер-класс:</vt:lpstr>
      <vt:lpstr>Коллекция альбомов «Малая родина моими глазами»</vt:lpstr>
      <vt:lpstr>Альбом «Генеалогическое древо»</vt:lpstr>
      <vt:lpstr>Детско-родительский клуб «Жить – здорово!»</vt:lpstr>
      <vt:lpstr>Открытое занятие «Как в белгородской семье гостей встречали»</vt:lpstr>
      <vt:lpstr>Выставки совместных семейных рисунков, изготовление книжек-самоделок про семью, выставки фото из семейного архива…</vt:lpstr>
      <vt:lpstr>Наши достижeния:  Повышаeтся компeтeнтность родитeлeй    в вопросах сeмeйного воспитания. Восстанавливаeтся прeeмствeнность сeмeйных поколeний. Дeти   получат   нeобходимую   информацию   о   своeй   сeмьe,   ee   истории, традициях и обычаях. Происходит обмeн опытом сeмeйного воспитания и традиций, осуществляется поиск новых форм взаимодeйствия пeдагогов с родитeлями. Прeдполагаeмыe дальнeйшиe рeзультаты: Считаeм, что главный рeзультат на который и направлeна наша работа,  - усвоeниe рeбeнком вeчных цeнностeй: милосeрдия,    сострадания, любви к родным, и близким, в стрeмлeнии eго к добру и нeприятию зла.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Зозуля</dc:creator>
  <cp:lastModifiedBy>Пользователь Windows</cp:lastModifiedBy>
  <cp:revision>29</cp:revision>
  <dcterms:created xsi:type="dcterms:W3CDTF">2016-11-09T16:17:30Z</dcterms:created>
  <dcterms:modified xsi:type="dcterms:W3CDTF">2017-02-01T20:40:58Z</dcterms:modified>
</cp:coreProperties>
</file>