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00"/>
    <a:srgbClr val="00FF00"/>
    <a:srgbClr val="FFFFFF"/>
    <a:srgbClr val="49DA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BC641-E844-453C-BDED-1906C2AAFB63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E2BE7-77FF-436D-A3F1-1A706E04B4E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285860"/>
            <a:ext cx="8215370" cy="200026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4800" b="1" i="1" dirty="0" smtClean="0">
                <a:ln w="18415" cmpd="sng">
                  <a:solidFill>
                    <a:srgbClr val="FF33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Артикуляционная </a:t>
            </a:r>
          </a:p>
          <a:p>
            <a:pPr algn="ctr"/>
            <a:r>
              <a:rPr lang="ru-RU" sz="4800" b="1" i="1" dirty="0" smtClean="0">
                <a:ln w="18415" cmpd="sng">
                  <a:solidFill>
                    <a:srgbClr val="FF33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гимнастика</a:t>
            </a:r>
            <a:endParaRPr lang="ru-RU" sz="4800" b="1" i="1" cap="none" spc="0" dirty="0">
              <a:ln w="18415" cmpd="sng">
                <a:solidFill>
                  <a:srgbClr val="FF33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071942"/>
            <a:ext cx="8215370" cy="200026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4800" b="1" i="1" dirty="0" smtClean="0">
                <a:ln w="18415" cmpd="sng">
                  <a:solidFill>
                    <a:srgbClr val="FF3300">
                      <a:alpha val="57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д</a:t>
            </a:r>
            <a:r>
              <a:rPr lang="ru-RU" sz="4800" b="1" i="1" dirty="0" smtClean="0">
                <a:ln w="18415" cmpd="sng">
                  <a:solidFill>
                    <a:srgbClr val="FF3300">
                      <a:alpha val="57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ля малышей</a:t>
            </a:r>
            <a:endParaRPr lang="ru-RU" sz="4800" b="1" i="1" cap="none" spc="0" dirty="0">
              <a:ln w="18415" cmpd="sng">
                <a:solidFill>
                  <a:srgbClr val="FF3300">
                    <a:alpha val="57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7" name="Picture 3" descr="C:\Users\Александра\Desktop\57574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714488"/>
            <a:ext cx="3500462" cy="3704327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Picture 3" descr="C:\Users\Sasha\Desktop\album_0202121725_5078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7224" y="1928802"/>
            <a:ext cx="1166218" cy="3109915"/>
          </a:xfrm>
          <a:prstGeom prst="rect">
            <a:avLst/>
          </a:prstGeom>
          <a:noFill/>
        </p:spPr>
      </p:pic>
      <p:pic>
        <p:nvPicPr>
          <p:cNvPr id="9" name="Picture 3" descr="C:\Users\Sasha\Desktop\album_0202121725_5078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000892" y="1928802"/>
            <a:ext cx="1166218" cy="310991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00034" y="6357958"/>
            <a:ext cx="828464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0" i="1" cap="none" spc="0" dirty="0" smtClean="0">
                <a:ln w="18415" cmpd="sng">
                  <a:noFill/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Учитель-логопед МАДОУ </a:t>
            </a:r>
            <a:r>
              <a:rPr lang="ru-RU" sz="1600" b="0" i="1" cap="none" spc="0" dirty="0" err="1" smtClean="0">
                <a:ln w="18415" cmpd="sng">
                  <a:noFill/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д</a:t>
            </a:r>
            <a:r>
              <a:rPr lang="ru-RU" sz="1600" b="0" i="1" cap="none" spc="0" dirty="0" smtClean="0">
                <a:ln w="18415" cmpd="sng">
                  <a:noFill/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/с №42 «Берёзка» </a:t>
            </a:r>
            <a:r>
              <a:rPr lang="ru-RU" sz="1600" i="1" dirty="0" err="1" smtClean="0">
                <a:ln w="18415" cmpd="sng">
                  <a:noFill/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Кривчикова</a:t>
            </a:r>
            <a:r>
              <a:rPr lang="ru-RU" sz="1600" i="1" dirty="0" smtClean="0">
                <a:ln w="18415" cmpd="sng">
                  <a:noFill/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 Александра Юрьевна</a:t>
            </a:r>
            <a:endParaRPr lang="ru-RU" sz="1600" b="0" i="1" cap="none" spc="0" dirty="0">
              <a:ln w="18415" cmpd="sng">
                <a:noFill/>
                <a:prstDash val="solid"/>
              </a:ln>
              <a:solidFill>
                <a:srgbClr val="FF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/>
          <a:srcRect t="2469"/>
          <a:stretch>
            <a:fillRect/>
          </a:stretch>
        </p:blipFill>
        <p:spPr>
          <a:xfrm>
            <a:off x="571472" y="642918"/>
            <a:ext cx="8166731" cy="564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55" y="640040"/>
            <a:ext cx="8248288" cy="5646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642918"/>
            <a:ext cx="8287890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76" y="642918"/>
            <a:ext cx="8386388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71480"/>
            <a:ext cx="8358246" cy="5716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642918"/>
            <a:ext cx="8114802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82" y="642918"/>
            <a:ext cx="8184159" cy="571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71480"/>
            <a:ext cx="8162390" cy="571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642918"/>
            <a:ext cx="8122137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618317"/>
            <a:ext cx="8219945" cy="5525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642918"/>
            <a:ext cx="8225104" cy="5643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714356"/>
            <a:ext cx="8354745" cy="564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642917"/>
            <a:ext cx="8215370" cy="5593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642918"/>
            <a:ext cx="8230513" cy="5500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714356"/>
            <a:ext cx="8337402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15</Words>
  <PresentationFormat>Экран (4:3)</PresentationFormat>
  <Paragraphs>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Александра</dc:creator>
  <cp:lastModifiedBy>Александра</cp:lastModifiedBy>
  <cp:revision>9</cp:revision>
  <dcterms:created xsi:type="dcterms:W3CDTF">2015-09-30T07:25:25Z</dcterms:created>
  <dcterms:modified xsi:type="dcterms:W3CDTF">2015-09-30T08:46:37Z</dcterms:modified>
</cp:coreProperties>
</file>